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51" r:id="rId2"/>
    <p:sldMasterId id="2147483763" r:id="rId3"/>
    <p:sldMasterId id="2147483775" r:id="rId4"/>
    <p:sldMasterId id="2147483787" r:id="rId5"/>
  </p:sldMasterIdLst>
  <p:notesMasterIdLst>
    <p:notesMasterId r:id="rId33"/>
  </p:notesMasterIdLst>
  <p:sldIdLst>
    <p:sldId id="1147" r:id="rId6"/>
    <p:sldId id="354" r:id="rId7"/>
    <p:sldId id="1141" r:id="rId8"/>
    <p:sldId id="1152" r:id="rId9"/>
    <p:sldId id="1154" r:id="rId10"/>
    <p:sldId id="1157" r:id="rId11"/>
    <p:sldId id="1158" r:id="rId12"/>
    <p:sldId id="1159" r:id="rId13"/>
    <p:sldId id="1155" r:id="rId14"/>
    <p:sldId id="1160" r:id="rId15"/>
    <p:sldId id="1156" r:id="rId16"/>
    <p:sldId id="1151" r:id="rId17"/>
    <p:sldId id="296" r:id="rId18"/>
    <p:sldId id="1142" r:id="rId19"/>
    <p:sldId id="302" r:id="rId20"/>
    <p:sldId id="1140" r:id="rId21"/>
    <p:sldId id="1136" r:id="rId22"/>
    <p:sldId id="501" r:id="rId23"/>
    <p:sldId id="264" r:id="rId24"/>
    <p:sldId id="311" r:id="rId25"/>
    <p:sldId id="1139" r:id="rId26"/>
    <p:sldId id="1148" r:id="rId27"/>
    <p:sldId id="1150" r:id="rId28"/>
    <p:sldId id="1127" r:id="rId29"/>
    <p:sldId id="272" r:id="rId30"/>
    <p:sldId id="1161" r:id="rId31"/>
    <p:sldId id="116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993355"/>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40" autoAdjust="0"/>
    <p:restoredTop sz="94660"/>
  </p:normalViewPr>
  <p:slideViewPr>
    <p:cSldViewPr snapToGrid="0">
      <p:cViewPr varScale="1">
        <p:scale>
          <a:sx n="87" d="100"/>
          <a:sy n="87" d="100"/>
        </p:scale>
        <p:origin x="13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1-4D8E-4AB7-9879-BC9279FBCAE1}"/>
              </c:ext>
            </c:extLst>
          </c:dPt>
          <c:dPt>
            <c:idx val="1"/>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3-4D8E-4AB7-9879-BC9279FBCAE1}"/>
              </c:ext>
            </c:extLst>
          </c:dPt>
          <c:dPt>
            <c:idx val="2"/>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a:noFill/>
              </a:ln>
              <a:effectLst/>
              <a:sp3d/>
            </c:spPr>
            <c:extLst>
              <c:ext xmlns:c16="http://schemas.microsoft.com/office/drawing/2014/chart" uri="{C3380CC4-5D6E-409C-BE32-E72D297353CC}">
                <c16:uniqueId val="{00000005-4D8E-4AB7-9879-BC9279FBCAE1}"/>
              </c:ext>
            </c:extLst>
          </c:dPt>
          <c:dPt>
            <c:idx val="3"/>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a:noFill/>
              </a:ln>
              <a:effectLst/>
              <a:sp3d/>
            </c:spPr>
            <c:extLst>
              <c:ext xmlns:c16="http://schemas.microsoft.com/office/drawing/2014/chart" uri="{C3380CC4-5D6E-409C-BE32-E72D297353CC}">
                <c16:uniqueId val="{00000007-4D8E-4AB7-9879-BC9279FBCAE1}"/>
              </c:ext>
            </c:extLst>
          </c:dPt>
          <c:dPt>
            <c:idx val="4"/>
            <c:bubble3D val="0"/>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a:noFill/>
              </a:ln>
              <a:effectLst/>
              <a:sp3d/>
            </c:spPr>
            <c:extLst>
              <c:ext xmlns:c16="http://schemas.microsoft.com/office/drawing/2014/chart" uri="{C3380CC4-5D6E-409C-BE32-E72D297353CC}">
                <c16:uniqueId val="{00000009-4D8E-4AB7-9879-BC9279FBCAE1}"/>
              </c:ext>
            </c:extLst>
          </c:dPt>
          <c:dLbls>
            <c:dLbl>
              <c:idx val="0"/>
              <c:tx>
                <c:rich>
                  <a:bodyPr/>
                  <a:lstStyle/>
                  <a:p>
                    <a:r>
                      <a:rPr lang="en-US" b="1" baseline="0" dirty="0">
                        <a:latin typeface="Arial" panose="020B0604020202020204" pitchFamily="34" charset="0"/>
                        <a:cs typeface="Arial" panose="020B0604020202020204" pitchFamily="34" charset="0"/>
                      </a:rPr>
                      <a:t>IMA
</a:t>
                    </a:r>
                    <a:fld id="{73A305E5-745C-4D5D-A451-DA5CA4D35E62}" type="PERCENTAGE">
                      <a:rPr lang="en-US" b="1" baseline="0">
                        <a:latin typeface="Arial" panose="020B0604020202020204" pitchFamily="34" charset="0"/>
                        <a:cs typeface="Arial" panose="020B0604020202020204" pitchFamily="34" charset="0"/>
                      </a:rPr>
                      <a:pPr/>
                      <a:t>[PORCENTAJE]</a:t>
                    </a:fld>
                    <a:endParaRPr lang="en-US" b="1" baseline="0" dirty="0">
                      <a:latin typeface="Arial" panose="020B0604020202020204" pitchFamily="34" charset="0"/>
                      <a:cs typeface="Arial" panose="020B0604020202020204" pitchFamily="34" charset="0"/>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8E-4AB7-9879-BC9279FBCAE1}"/>
                </c:ext>
              </c:extLst>
            </c:dLbl>
            <c:dLbl>
              <c:idx val="1"/>
              <c:tx>
                <c:rich>
                  <a:bodyPr/>
                  <a:lstStyle/>
                  <a:p>
                    <a:r>
                      <a:rPr lang="en-US" b="1" baseline="0" dirty="0">
                        <a:latin typeface="Arial" panose="020B0604020202020204" pitchFamily="34" charset="0"/>
                        <a:cs typeface="Arial" panose="020B0604020202020204" pitchFamily="34" charset="0"/>
                      </a:rPr>
                      <a:t>ISP
</a:t>
                    </a:r>
                    <a:fld id="{340FEE49-116F-4CB3-B3DF-A2E68F165A7E}" type="PERCENTAGE">
                      <a:rPr lang="en-US" b="1" baseline="0">
                        <a:latin typeface="Arial" panose="020B0604020202020204" pitchFamily="34" charset="0"/>
                        <a:cs typeface="Arial" panose="020B0604020202020204" pitchFamily="34" charset="0"/>
                      </a:rPr>
                      <a:pPr/>
                      <a:t>[PORCENTAJE]</a:t>
                    </a:fld>
                    <a:endParaRPr lang="en-US" b="1" baseline="0" dirty="0">
                      <a:latin typeface="Arial" panose="020B0604020202020204" pitchFamily="34" charset="0"/>
                      <a:cs typeface="Arial" panose="020B0604020202020204" pitchFamily="34" charset="0"/>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8E-4AB7-9879-BC9279FBCAE1}"/>
                </c:ext>
              </c:extLst>
            </c:dLbl>
            <c:dLbl>
              <c:idx val="2"/>
              <c:tx>
                <c:rich>
                  <a:bodyPr/>
                  <a:lstStyle/>
                  <a:p>
                    <a:r>
                      <a:rPr lang="en-US" b="1" baseline="0" dirty="0">
                        <a:latin typeface="Arial" panose="020B0604020202020204" pitchFamily="34" charset="0"/>
                        <a:cs typeface="Arial" panose="020B0604020202020204" pitchFamily="34" charset="0"/>
                      </a:rPr>
                      <a:t>MEC
</a:t>
                    </a:r>
                    <a:fld id="{89D23CF6-F4FC-4426-B4B3-3225C6127293}" type="PERCENTAGE">
                      <a:rPr lang="en-US" b="1" baseline="0">
                        <a:latin typeface="Arial" panose="020B0604020202020204" pitchFamily="34" charset="0"/>
                        <a:cs typeface="Arial" panose="020B0604020202020204" pitchFamily="34" charset="0"/>
                      </a:rPr>
                      <a:pPr/>
                      <a:t>[PORCENTAJE]</a:t>
                    </a:fld>
                    <a:endParaRPr lang="en-US" b="1" baseline="0" dirty="0">
                      <a:latin typeface="Arial" panose="020B0604020202020204" pitchFamily="34" charset="0"/>
                      <a:cs typeface="Arial" panose="020B0604020202020204" pitchFamily="34" charset="0"/>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8E-4AB7-9879-BC9279FBCAE1}"/>
                </c:ext>
              </c:extLst>
            </c:dLbl>
            <c:dLbl>
              <c:idx val="3"/>
              <c:tx>
                <c:rich>
                  <a:bodyPr/>
                  <a:lstStyle/>
                  <a:p>
                    <a:r>
                      <a:rPr lang="en-US" b="1" baseline="0" dirty="0">
                        <a:latin typeface="Arial" panose="020B0604020202020204" pitchFamily="34" charset="0"/>
                        <a:cs typeface="Arial" panose="020B0604020202020204" pitchFamily="34" charset="0"/>
                      </a:rPr>
                      <a:t>ADM
</a:t>
                    </a:r>
                    <a:fld id="{FD16F3E5-A4BA-4CC6-96C0-2329A01BCBB8}" type="PERCENTAGE">
                      <a:rPr lang="en-US" b="1" baseline="0">
                        <a:latin typeface="Arial" panose="020B0604020202020204" pitchFamily="34" charset="0"/>
                        <a:cs typeface="Arial" panose="020B0604020202020204" pitchFamily="34" charset="0"/>
                      </a:rPr>
                      <a:pPr/>
                      <a:t>[PORCENTAJE]</a:t>
                    </a:fld>
                    <a:endParaRPr lang="en-US" b="1" baseline="0" dirty="0">
                      <a:latin typeface="Arial" panose="020B0604020202020204" pitchFamily="34" charset="0"/>
                      <a:cs typeface="Arial" panose="020B0604020202020204" pitchFamily="34" charset="0"/>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D8E-4AB7-9879-BC9279FBCAE1}"/>
                </c:ext>
              </c:extLst>
            </c:dLbl>
            <c:dLbl>
              <c:idx val="4"/>
              <c:tx>
                <c:rich>
                  <a:bodyPr/>
                  <a:lstStyle/>
                  <a:p>
                    <a:r>
                      <a:rPr lang="en-US" b="1" baseline="0" dirty="0">
                        <a:latin typeface="Arial" panose="020B0604020202020204" pitchFamily="34" charset="0"/>
                        <a:cs typeface="Arial" panose="020B0604020202020204" pitchFamily="34" charset="0"/>
                      </a:rPr>
                      <a:t>BAJA
</a:t>
                    </a:r>
                    <a:fld id="{42543513-AEE1-4FDE-9734-AA831F392431}" type="PERCENTAGE">
                      <a:rPr lang="en-US" b="1" baseline="0">
                        <a:latin typeface="Arial" panose="020B0604020202020204" pitchFamily="34" charset="0"/>
                        <a:cs typeface="Arial" panose="020B0604020202020204" pitchFamily="34" charset="0"/>
                      </a:rPr>
                      <a:pPr/>
                      <a:t>[PORCENTAJE]</a:t>
                    </a:fld>
                    <a:endParaRPr lang="en-US" b="1" baseline="0" dirty="0">
                      <a:latin typeface="Arial" panose="020B0604020202020204" pitchFamily="34" charset="0"/>
                      <a:cs typeface="Arial" panose="020B0604020202020204" pitchFamily="34" charset="0"/>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D8E-4AB7-9879-BC9279FBCA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'Alumnos Inscritos'!$B$134:$B$138</c:f>
              <c:strCache>
                <c:ptCount val="5"/>
                <c:pt idx="0">
                  <c:v>FEP</c:v>
                </c:pt>
                <c:pt idx="1">
                  <c:v>MAE</c:v>
                </c:pt>
                <c:pt idx="2">
                  <c:v>MT</c:v>
                </c:pt>
                <c:pt idx="3">
                  <c:v>PI</c:v>
                </c:pt>
                <c:pt idx="4">
                  <c:v>IMA</c:v>
                </c:pt>
              </c:strCache>
            </c:strRef>
          </c:cat>
          <c:val>
            <c:numRef>
              <c:f>'Alumnos Inscritos'!$C$134:$C$138</c:f>
              <c:numCache>
                <c:formatCode>General</c:formatCode>
                <c:ptCount val="5"/>
                <c:pt idx="0">
                  <c:v>26</c:v>
                </c:pt>
                <c:pt idx="1">
                  <c:v>27</c:v>
                </c:pt>
                <c:pt idx="2">
                  <c:v>38</c:v>
                </c:pt>
                <c:pt idx="3">
                  <c:v>32</c:v>
                </c:pt>
                <c:pt idx="4">
                  <c:v>1</c:v>
                </c:pt>
              </c:numCache>
            </c:numRef>
          </c:val>
          <c:extLst>
            <c:ext xmlns:c16="http://schemas.microsoft.com/office/drawing/2014/chart" uri="{C3380CC4-5D6E-409C-BE32-E72D297353CC}">
              <c16:uniqueId val="{0000000A-4D8E-4AB7-9879-BC9279FBCAE1}"/>
            </c:ext>
          </c:extLst>
        </c:ser>
        <c:dLbls>
          <c:showLegendKey val="0"/>
          <c:showVal val="1"/>
          <c:showCatName val="1"/>
          <c:showSerName val="0"/>
          <c:showPercent val="0"/>
          <c:showBubbleSize val="0"/>
          <c:showLeaderLines val="1"/>
        </c:dLbls>
      </c:pie3D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es-MX" sz="1400" baseline="0" dirty="0">
                <a:latin typeface="Arial" panose="020B0604020202020204" pitchFamily="34" charset="0"/>
              </a:rPr>
              <a:t>NUTRICIÓN</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s-MX"/>
        </a:p>
      </c:txPr>
    </c:title>
    <c:autoTitleDeleted val="0"/>
    <c:plotArea>
      <c:layout>
        <c:manualLayout>
          <c:layoutTarget val="inner"/>
          <c:xMode val="edge"/>
          <c:yMode val="edge"/>
          <c:x val="0.106111697266677"/>
          <c:y val="0.13822646443421352"/>
          <c:w val="0.86826781279693044"/>
          <c:h val="0.53500508673008584"/>
        </c:manualLayout>
      </c:layout>
      <c:barChart>
        <c:barDir val="col"/>
        <c:grouping val="clustered"/>
        <c:varyColors val="0"/>
        <c:ser>
          <c:idx val="0"/>
          <c:order val="0"/>
          <c:tx>
            <c:strRef>
              <c:f>Hoja1!$B$1</c:f>
              <c:strCache>
                <c:ptCount val="1"/>
                <c:pt idx="0">
                  <c:v>Alumnos</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Mayo</c:v>
                </c:pt>
                <c:pt idx="1">
                  <c:v>Junio</c:v>
                </c:pt>
                <c:pt idx="2">
                  <c:v>Julio</c:v>
                </c:pt>
                <c:pt idx="3">
                  <c:v>Agosto</c:v>
                </c:pt>
              </c:strCache>
            </c:strRef>
          </c:cat>
          <c:val>
            <c:numRef>
              <c:f>Hoja1!$B$2:$B$5</c:f>
              <c:numCache>
                <c:formatCode>General</c:formatCode>
                <c:ptCount val="4"/>
                <c:pt idx="0">
                  <c:v>7</c:v>
                </c:pt>
                <c:pt idx="1">
                  <c:v>9</c:v>
                </c:pt>
                <c:pt idx="2">
                  <c:v>6</c:v>
                </c:pt>
                <c:pt idx="3">
                  <c:v>10</c:v>
                </c:pt>
              </c:numCache>
            </c:numRef>
          </c:val>
          <c:extLst>
            <c:ext xmlns:c16="http://schemas.microsoft.com/office/drawing/2014/chart" uri="{C3380CC4-5D6E-409C-BE32-E72D297353CC}">
              <c16:uniqueId val="{00000000-6E50-4AAF-982F-46732ECE4E99}"/>
            </c:ext>
          </c:extLst>
        </c:ser>
        <c:ser>
          <c:idx val="1"/>
          <c:order val="1"/>
          <c:tx>
            <c:strRef>
              <c:f>Hoja1!$C$1</c:f>
              <c:strCache>
                <c:ptCount val="1"/>
                <c:pt idx="0">
                  <c:v>Administrativos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Mayo</c:v>
                </c:pt>
                <c:pt idx="1">
                  <c:v>Junio</c:v>
                </c:pt>
                <c:pt idx="2">
                  <c:v>Julio</c:v>
                </c:pt>
                <c:pt idx="3">
                  <c:v>Agosto</c:v>
                </c:pt>
              </c:strCache>
            </c:strRef>
          </c:cat>
          <c:val>
            <c:numRef>
              <c:f>Hoja1!$C$2:$C$5</c:f>
              <c:numCache>
                <c:formatCode>General</c:formatCode>
                <c:ptCount val="4"/>
                <c:pt idx="0">
                  <c:v>2</c:v>
                </c:pt>
                <c:pt idx="1">
                  <c:v>3</c:v>
                </c:pt>
                <c:pt idx="2">
                  <c:v>4</c:v>
                </c:pt>
                <c:pt idx="3">
                  <c:v>1</c:v>
                </c:pt>
              </c:numCache>
            </c:numRef>
          </c:val>
          <c:extLst>
            <c:ext xmlns:c16="http://schemas.microsoft.com/office/drawing/2014/chart" uri="{C3380CC4-5D6E-409C-BE32-E72D297353CC}">
              <c16:uniqueId val="{00000001-6E50-4AAF-982F-46732ECE4E99}"/>
            </c:ext>
          </c:extLst>
        </c:ser>
        <c:dLbls>
          <c:dLblPos val="outEnd"/>
          <c:showLegendKey val="0"/>
          <c:showVal val="1"/>
          <c:showCatName val="0"/>
          <c:showSerName val="0"/>
          <c:showPercent val="0"/>
          <c:showBubbleSize val="0"/>
        </c:dLbls>
        <c:gapWidth val="80"/>
        <c:overlap val="25"/>
        <c:axId val="711009040"/>
        <c:axId val="711046784"/>
      </c:barChart>
      <c:catAx>
        <c:axId val="71100904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cap="all" spc="20" normalizeH="0" baseline="0">
                <a:solidFill>
                  <a:schemeClr val="tx1">
                    <a:lumMod val="65000"/>
                    <a:lumOff val="35000"/>
                  </a:schemeClr>
                </a:solidFill>
                <a:latin typeface="Arial" panose="020B0604020202020204" pitchFamily="34" charset="0"/>
                <a:ea typeface="+mn-ea"/>
                <a:cs typeface="+mn-cs"/>
              </a:defRPr>
            </a:pPr>
            <a:endParaRPr lang="en-US"/>
          </a:p>
        </c:txPr>
        <c:crossAx val="711046784"/>
        <c:crosses val="autoZero"/>
        <c:auto val="1"/>
        <c:lblAlgn val="ctr"/>
        <c:lblOffset val="100"/>
        <c:noMultiLvlLbl val="0"/>
      </c:catAx>
      <c:valAx>
        <c:axId val="711046784"/>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71100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FF0000"/>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MX" dirty="0"/>
              <a:t>ENFERMERÍA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manualLayout>
          <c:layoutTarget val="inner"/>
          <c:xMode val="edge"/>
          <c:yMode val="edge"/>
          <c:x val="0.10483092494003395"/>
          <c:y val="0.39462593186574679"/>
          <c:w val="0.86954858512357347"/>
          <c:h val="0.28275188347332442"/>
        </c:manualLayout>
      </c:layout>
      <c:barChart>
        <c:barDir val="col"/>
        <c:grouping val="clustered"/>
        <c:varyColors val="0"/>
        <c:ser>
          <c:idx val="0"/>
          <c:order val="0"/>
          <c:tx>
            <c:strRef>
              <c:f>Hoja1!$B$1</c:f>
              <c:strCache>
                <c:ptCount val="1"/>
                <c:pt idx="0">
                  <c:v>ALUMNOS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MAYO</c:v>
                </c:pt>
                <c:pt idx="1">
                  <c:v>JUNIO</c:v>
                </c:pt>
                <c:pt idx="2">
                  <c:v>JULIO</c:v>
                </c:pt>
                <c:pt idx="3">
                  <c:v>AGOSTO</c:v>
                </c:pt>
              </c:strCache>
            </c:strRef>
          </c:cat>
          <c:val>
            <c:numRef>
              <c:f>Hoja1!$B$2:$B$5</c:f>
              <c:numCache>
                <c:formatCode>General</c:formatCode>
                <c:ptCount val="4"/>
                <c:pt idx="0">
                  <c:v>9</c:v>
                </c:pt>
                <c:pt idx="1">
                  <c:v>18</c:v>
                </c:pt>
                <c:pt idx="2">
                  <c:v>6</c:v>
                </c:pt>
                <c:pt idx="3">
                  <c:v>6</c:v>
                </c:pt>
              </c:numCache>
            </c:numRef>
          </c:val>
          <c:extLst>
            <c:ext xmlns:c16="http://schemas.microsoft.com/office/drawing/2014/chart" uri="{C3380CC4-5D6E-409C-BE32-E72D297353CC}">
              <c16:uniqueId val="{00000000-A22C-4F6D-8C65-B78E3E5C0653}"/>
            </c:ext>
          </c:extLst>
        </c:ser>
        <c:dLbls>
          <c:showLegendKey val="0"/>
          <c:showVal val="0"/>
          <c:showCatName val="0"/>
          <c:showSerName val="0"/>
          <c:showPercent val="0"/>
          <c:showBubbleSize val="0"/>
        </c:dLbls>
        <c:gapWidth val="219"/>
        <c:overlap val="-27"/>
        <c:axId val="390363456"/>
        <c:axId val="390359496"/>
      </c:barChart>
      <c:catAx>
        <c:axId val="39036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390359496"/>
        <c:crosses val="autoZero"/>
        <c:auto val="1"/>
        <c:lblAlgn val="ctr"/>
        <c:lblOffset val="100"/>
        <c:noMultiLvlLbl val="0"/>
      </c:catAx>
      <c:valAx>
        <c:axId val="390359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390363456"/>
        <c:crosses val="autoZero"/>
        <c:crossBetween val="between"/>
      </c:valAx>
      <c:spPr>
        <a:noFill/>
        <a:ln>
          <a:noFill/>
        </a:ln>
        <a:effectLst/>
      </c:spPr>
    </c:plotArea>
    <c:legend>
      <c:legendPos val="r"/>
      <c:layout>
        <c:manualLayout>
          <c:xMode val="edge"/>
          <c:yMode val="edge"/>
          <c:x val="0.37816120533309661"/>
          <c:y val="0.8697136144081401"/>
          <c:w val="0.2097917175209856"/>
          <c:h val="0.12294738299310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FF0000"/>
      </a:solid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MX" dirty="0"/>
              <a:t>ATENCIONES PSICOLÓGICAS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manualLayout>
          <c:layoutTarget val="inner"/>
          <c:xMode val="edge"/>
          <c:yMode val="edge"/>
          <c:x val="8.222108747907865E-2"/>
          <c:y val="0.27963325954521101"/>
          <c:w val="0.8950541572198536"/>
          <c:h val="0.3659461935643733"/>
        </c:manualLayout>
      </c:layout>
      <c:barChart>
        <c:barDir val="col"/>
        <c:grouping val="clustered"/>
        <c:varyColors val="0"/>
        <c:ser>
          <c:idx val="0"/>
          <c:order val="0"/>
          <c:tx>
            <c:strRef>
              <c:f>Hoja1!$B$1</c:f>
              <c:strCache>
                <c:ptCount val="1"/>
                <c:pt idx="0">
                  <c:v>ALUMNOS</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FDD5-4C52-9ED6-468EC2489001}"/>
              </c:ext>
            </c:extLst>
          </c:dPt>
          <c:dPt>
            <c:idx val="2"/>
            <c:invertIfNegative val="0"/>
            <c:bubble3D val="0"/>
            <c:extLst>
              <c:ext xmlns:c16="http://schemas.microsoft.com/office/drawing/2014/chart" uri="{C3380CC4-5D6E-409C-BE32-E72D297353CC}">
                <c16:uniqueId val="{00000003-FDD5-4C52-9ED6-468EC2489001}"/>
              </c:ext>
            </c:extLst>
          </c:dPt>
          <c:dPt>
            <c:idx val="3"/>
            <c:invertIfNegative val="0"/>
            <c:bubble3D val="0"/>
            <c:extLst>
              <c:ext xmlns:c16="http://schemas.microsoft.com/office/drawing/2014/chart" uri="{C3380CC4-5D6E-409C-BE32-E72D297353CC}">
                <c16:uniqueId val="{00000005-FDD5-4C52-9ED6-468EC248900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MAYO</c:v>
                </c:pt>
                <c:pt idx="1">
                  <c:v>JUNIO</c:v>
                </c:pt>
                <c:pt idx="2">
                  <c:v>JULIO</c:v>
                </c:pt>
                <c:pt idx="3">
                  <c:v>AGOSTO</c:v>
                </c:pt>
              </c:strCache>
            </c:strRef>
          </c:cat>
          <c:val>
            <c:numRef>
              <c:f>Hoja1!$B$2:$B$5</c:f>
              <c:numCache>
                <c:formatCode>General</c:formatCode>
                <c:ptCount val="4"/>
                <c:pt idx="0">
                  <c:v>16</c:v>
                </c:pt>
                <c:pt idx="1">
                  <c:v>3</c:v>
                </c:pt>
                <c:pt idx="2">
                  <c:v>18</c:v>
                </c:pt>
                <c:pt idx="3">
                  <c:v>11</c:v>
                </c:pt>
              </c:numCache>
            </c:numRef>
          </c:val>
          <c:extLst>
            <c:ext xmlns:c16="http://schemas.microsoft.com/office/drawing/2014/chart" uri="{C3380CC4-5D6E-409C-BE32-E72D297353CC}">
              <c16:uniqueId val="{00000006-FDD5-4C52-9ED6-468EC2489001}"/>
            </c:ext>
          </c:extLst>
        </c:ser>
        <c:dLbls>
          <c:showLegendKey val="0"/>
          <c:showVal val="0"/>
          <c:showCatName val="0"/>
          <c:showSerName val="0"/>
          <c:showPercent val="0"/>
          <c:showBubbleSize val="0"/>
        </c:dLbls>
        <c:gapWidth val="219"/>
        <c:overlap val="-27"/>
        <c:axId val="328897672"/>
        <c:axId val="328898392"/>
      </c:barChart>
      <c:catAx>
        <c:axId val="328897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328898392"/>
        <c:crosses val="autoZero"/>
        <c:auto val="1"/>
        <c:lblAlgn val="ctr"/>
        <c:lblOffset val="100"/>
        <c:noMultiLvlLbl val="0"/>
      </c:catAx>
      <c:valAx>
        <c:axId val="328898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32889767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mn-cs"/>
              </a:defRPr>
            </a:pPr>
            <a:endParaRPr lang="es-MX"/>
          </a:p>
        </c:txPr>
      </c:legendEntry>
      <c:layout>
        <c:manualLayout>
          <c:xMode val="edge"/>
          <c:yMode val="edge"/>
          <c:x val="0.32522764412901073"/>
          <c:y val="0.80528644308182973"/>
          <c:w val="0.2213482032548609"/>
          <c:h val="0.103812936677172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FF0000"/>
      </a:solid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583EE-3E5C-42F9-886C-7E36EDFAE3B6}" type="datetimeFigureOut">
              <a:rPr lang="en-US" smtClean="0"/>
              <a:t>9/24/2025</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0A53A-0A51-4E04-B74D-FB9862FB23CA}" type="slidenum">
              <a:rPr lang="en-US" smtClean="0"/>
              <a:t>‹Nº›</a:t>
            </a:fld>
            <a:endParaRPr lang="en-US"/>
          </a:p>
        </p:txBody>
      </p:sp>
    </p:spTree>
    <p:extLst>
      <p:ext uri="{BB962C8B-B14F-4D97-AF65-F5344CB8AC3E}">
        <p14:creationId xmlns:p14="http://schemas.microsoft.com/office/powerpoint/2010/main" val="585244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8EB33-C7A0-45F8-BBBC-90DC72D8E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76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7" name="Google Shape;497;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4C580D4-87AE-4FDA-8242-C2857861155E}"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131182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4C580D4-87AE-4FDA-8242-C2857861155E}"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148759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4C580D4-87AE-4FDA-8242-C2857861155E}"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2940363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12"/>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25"/>
            </a:lvl1pPr>
            <a:lvl2pPr marL="442930" indent="0" algn="ctr">
              <a:buNone/>
              <a:defRPr sz="1938"/>
            </a:lvl2pPr>
            <a:lvl3pPr marL="885861" indent="0" algn="ctr">
              <a:buNone/>
              <a:defRPr sz="1744"/>
            </a:lvl3pPr>
            <a:lvl4pPr marL="1328790" indent="0" algn="ctr">
              <a:buNone/>
              <a:defRPr sz="1550"/>
            </a:lvl4pPr>
            <a:lvl5pPr marL="1771721" indent="0" algn="ctr">
              <a:buNone/>
              <a:defRPr sz="1550"/>
            </a:lvl5pPr>
            <a:lvl6pPr marL="2214651" indent="0" algn="ctr">
              <a:buNone/>
              <a:defRPr sz="1550"/>
            </a:lvl6pPr>
            <a:lvl7pPr marL="2657582" indent="0" algn="ctr">
              <a:buNone/>
              <a:defRPr sz="1550"/>
            </a:lvl7pPr>
            <a:lvl8pPr marL="3100511" indent="0" algn="ctr">
              <a:buNone/>
              <a:defRPr sz="1550"/>
            </a:lvl8pPr>
            <a:lvl9pPr marL="3543442" indent="0" algn="ctr">
              <a:buNone/>
              <a:defRPr sz="155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24/09/2025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268349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24/09/2025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4017623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12"/>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325">
                <a:solidFill>
                  <a:schemeClr val="tx1"/>
                </a:solidFill>
              </a:defRPr>
            </a:lvl1pPr>
            <a:lvl2pPr marL="442930" indent="0">
              <a:buNone/>
              <a:defRPr sz="1938">
                <a:solidFill>
                  <a:schemeClr val="tx1">
                    <a:tint val="75000"/>
                  </a:schemeClr>
                </a:solidFill>
              </a:defRPr>
            </a:lvl2pPr>
            <a:lvl3pPr marL="885861" indent="0">
              <a:buNone/>
              <a:defRPr sz="1744">
                <a:solidFill>
                  <a:schemeClr val="tx1">
                    <a:tint val="75000"/>
                  </a:schemeClr>
                </a:solidFill>
              </a:defRPr>
            </a:lvl3pPr>
            <a:lvl4pPr marL="1328790" indent="0">
              <a:buNone/>
              <a:defRPr sz="1550">
                <a:solidFill>
                  <a:schemeClr val="tx1">
                    <a:tint val="75000"/>
                  </a:schemeClr>
                </a:solidFill>
              </a:defRPr>
            </a:lvl4pPr>
            <a:lvl5pPr marL="1771721" indent="0">
              <a:buNone/>
              <a:defRPr sz="1550">
                <a:solidFill>
                  <a:schemeClr val="tx1">
                    <a:tint val="75000"/>
                  </a:schemeClr>
                </a:solidFill>
              </a:defRPr>
            </a:lvl5pPr>
            <a:lvl6pPr marL="2214651" indent="0">
              <a:buNone/>
              <a:defRPr sz="1550">
                <a:solidFill>
                  <a:schemeClr val="tx1">
                    <a:tint val="75000"/>
                  </a:schemeClr>
                </a:solidFill>
              </a:defRPr>
            </a:lvl6pPr>
            <a:lvl7pPr marL="2657582" indent="0">
              <a:buNone/>
              <a:defRPr sz="1550">
                <a:solidFill>
                  <a:schemeClr val="tx1">
                    <a:tint val="75000"/>
                  </a:schemeClr>
                </a:solidFill>
              </a:defRPr>
            </a:lvl7pPr>
            <a:lvl8pPr marL="3100511" indent="0">
              <a:buNone/>
              <a:defRPr sz="1550">
                <a:solidFill>
                  <a:schemeClr val="tx1">
                    <a:tint val="75000"/>
                  </a:schemeClr>
                </a:solidFill>
              </a:defRPr>
            </a:lvl8pPr>
            <a:lvl9pPr marL="3543442" indent="0">
              <a:buNone/>
              <a:defRPr sz="15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574A27A-C065-A544-9B77-D23FF66B1DCF}" type="datetimeFigureOut">
              <a:rPr lang="es-MX" smtClean="0"/>
              <a:t>24/09/2025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10220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6"/>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6"/>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574A27A-C065-A544-9B77-D23FF66B1DCF}" type="datetimeFigureOut">
              <a:rPr lang="es-MX" smtClean="0"/>
              <a:t>24/09/2025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2734761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25" b="1"/>
            </a:lvl1pPr>
            <a:lvl2pPr marL="442930" indent="0">
              <a:buNone/>
              <a:defRPr sz="1938" b="1"/>
            </a:lvl2pPr>
            <a:lvl3pPr marL="885861" indent="0">
              <a:buNone/>
              <a:defRPr sz="1744" b="1"/>
            </a:lvl3pPr>
            <a:lvl4pPr marL="1328790" indent="0">
              <a:buNone/>
              <a:defRPr sz="1550" b="1"/>
            </a:lvl4pPr>
            <a:lvl5pPr marL="1771721" indent="0">
              <a:buNone/>
              <a:defRPr sz="1550" b="1"/>
            </a:lvl5pPr>
            <a:lvl6pPr marL="2214651" indent="0">
              <a:buNone/>
              <a:defRPr sz="1550" b="1"/>
            </a:lvl6pPr>
            <a:lvl7pPr marL="2657582" indent="0">
              <a:buNone/>
              <a:defRPr sz="1550" b="1"/>
            </a:lvl7pPr>
            <a:lvl8pPr marL="3100511" indent="0">
              <a:buNone/>
              <a:defRPr sz="1550" b="1"/>
            </a:lvl8pPr>
            <a:lvl9pPr marL="3543442" indent="0">
              <a:buNone/>
              <a:defRPr sz="155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325" b="1"/>
            </a:lvl1pPr>
            <a:lvl2pPr marL="442930" indent="0">
              <a:buNone/>
              <a:defRPr sz="1938" b="1"/>
            </a:lvl2pPr>
            <a:lvl3pPr marL="885861" indent="0">
              <a:buNone/>
              <a:defRPr sz="1744" b="1"/>
            </a:lvl3pPr>
            <a:lvl4pPr marL="1328790" indent="0">
              <a:buNone/>
              <a:defRPr sz="1550" b="1"/>
            </a:lvl4pPr>
            <a:lvl5pPr marL="1771721" indent="0">
              <a:buNone/>
              <a:defRPr sz="1550" b="1"/>
            </a:lvl5pPr>
            <a:lvl6pPr marL="2214651" indent="0">
              <a:buNone/>
              <a:defRPr sz="1550" b="1"/>
            </a:lvl6pPr>
            <a:lvl7pPr marL="2657582" indent="0">
              <a:buNone/>
              <a:defRPr sz="1550" b="1"/>
            </a:lvl7pPr>
            <a:lvl8pPr marL="3100511" indent="0">
              <a:buNone/>
              <a:defRPr sz="1550" b="1"/>
            </a:lvl8pPr>
            <a:lvl9pPr marL="3543442" indent="0">
              <a:buNone/>
              <a:defRPr sz="155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1"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574A27A-C065-A544-9B77-D23FF66B1DCF}" type="datetimeFigureOut">
              <a:rPr lang="es-MX" smtClean="0"/>
              <a:t>24/09/2025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436751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574A27A-C065-A544-9B77-D23FF66B1DCF}" type="datetimeFigureOut">
              <a:rPr lang="es-MX" smtClean="0"/>
              <a:t>24/09/2025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1658343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4A27A-C065-A544-9B77-D23FF66B1DCF}" type="datetimeFigureOut">
              <a:rPr lang="es-MX" smtClean="0"/>
              <a:t>24/09/2025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1004682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100"/>
            </a:lvl1pPr>
            <a:lvl2pPr>
              <a:defRPr sz="2713"/>
            </a:lvl2pPr>
            <a:lvl3pPr>
              <a:defRPr sz="2325"/>
            </a:lvl3pPr>
            <a:lvl4pPr>
              <a:defRPr sz="1938"/>
            </a:lvl4pPr>
            <a:lvl5pPr>
              <a:defRPr sz="1938"/>
            </a:lvl5pPr>
            <a:lvl6pPr>
              <a:defRPr sz="1938"/>
            </a:lvl6pPr>
            <a:lvl7pPr>
              <a:defRPr sz="1938"/>
            </a:lvl7pPr>
            <a:lvl8pPr>
              <a:defRPr sz="1938"/>
            </a:lvl8pPr>
            <a:lvl9pPr>
              <a:defRPr sz="1938"/>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0"/>
            </a:lvl1pPr>
            <a:lvl2pPr marL="442930" indent="0">
              <a:buNone/>
              <a:defRPr sz="1357"/>
            </a:lvl2pPr>
            <a:lvl3pPr marL="885861" indent="0">
              <a:buNone/>
              <a:defRPr sz="1162"/>
            </a:lvl3pPr>
            <a:lvl4pPr marL="1328790" indent="0">
              <a:buNone/>
              <a:defRPr sz="968"/>
            </a:lvl4pPr>
            <a:lvl5pPr marL="1771721" indent="0">
              <a:buNone/>
              <a:defRPr sz="968"/>
            </a:lvl5pPr>
            <a:lvl6pPr marL="2214651" indent="0">
              <a:buNone/>
              <a:defRPr sz="968"/>
            </a:lvl6pPr>
            <a:lvl7pPr marL="2657582" indent="0">
              <a:buNone/>
              <a:defRPr sz="968"/>
            </a:lvl7pPr>
            <a:lvl8pPr marL="3100511" indent="0">
              <a:buNone/>
              <a:defRPr sz="968"/>
            </a:lvl8pPr>
            <a:lvl9pPr marL="3543442" indent="0">
              <a:buNone/>
              <a:defRPr sz="96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74A27A-C065-A544-9B77-D23FF66B1DCF}" type="datetimeFigureOut">
              <a:rPr lang="es-MX" smtClean="0"/>
              <a:t>24/09/2025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129878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4C580D4-87AE-4FDA-8242-C2857861155E}"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1046487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00"/>
            </a:lvl1pPr>
            <a:lvl2pPr marL="442930" indent="0">
              <a:buNone/>
              <a:defRPr sz="2713"/>
            </a:lvl2pPr>
            <a:lvl3pPr marL="885861" indent="0">
              <a:buNone/>
              <a:defRPr sz="2325"/>
            </a:lvl3pPr>
            <a:lvl4pPr marL="1328790" indent="0">
              <a:buNone/>
              <a:defRPr sz="1938"/>
            </a:lvl4pPr>
            <a:lvl5pPr marL="1771721" indent="0">
              <a:buNone/>
              <a:defRPr sz="1938"/>
            </a:lvl5pPr>
            <a:lvl6pPr marL="2214651" indent="0">
              <a:buNone/>
              <a:defRPr sz="1938"/>
            </a:lvl6pPr>
            <a:lvl7pPr marL="2657582" indent="0">
              <a:buNone/>
              <a:defRPr sz="1938"/>
            </a:lvl7pPr>
            <a:lvl8pPr marL="3100511" indent="0">
              <a:buNone/>
              <a:defRPr sz="1938"/>
            </a:lvl8pPr>
            <a:lvl9pPr marL="3543442" indent="0">
              <a:buNone/>
              <a:defRPr sz="1938"/>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0"/>
            </a:lvl1pPr>
            <a:lvl2pPr marL="442930" indent="0">
              <a:buNone/>
              <a:defRPr sz="1357"/>
            </a:lvl2pPr>
            <a:lvl3pPr marL="885861" indent="0">
              <a:buNone/>
              <a:defRPr sz="1162"/>
            </a:lvl3pPr>
            <a:lvl4pPr marL="1328790" indent="0">
              <a:buNone/>
              <a:defRPr sz="968"/>
            </a:lvl4pPr>
            <a:lvl5pPr marL="1771721" indent="0">
              <a:buNone/>
              <a:defRPr sz="968"/>
            </a:lvl5pPr>
            <a:lvl6pPr marL="2214651" indent="0">
              <a:buNone/>
              <a:defRPr sz="968"/>
            </a:lvl6pPr>
            <a:lvl7pPr marL="2657582" indent="0">
              <a:buNone/>
              <a:defRPr sz="968"/>
            </a:lvl7pPr>
            <a:lvl8pPr marL="3100511" indent="0">
              <a:buNone/>
              <a:defRPr sz="968"/>
            </a:lvl8pPr>
            <a:lvl9pPr marL="3543442" indent="0">
              <a:buNone/>
              <a:defRPr sz="96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74A27A-C065-A544-9B77-D23FF66B1DCF}" type="datetimeFigureOut">
              <a:rPr lang="es-MX" smtClean="0"/>
              <a:t>24/09/2025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918344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24/09/2025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3612242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24/09/2025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2653074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439836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3982772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928565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866868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3183461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139642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212068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4C580D4-87AE-4FDA-8242-C2857861155E}"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87067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351428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2703269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2460639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24/09/2025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3881395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812"/>
              <a:buFont typeface="Calibri"/>
              <a:buNone/>
              <a:defRPr sz="581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968"/>
              </a:spcBef>
              <a:spcAft>
                <a:spcPts val="0"/>
              </a:spcAft>
              <a:buClr>
                <a:schemeClr val="dk1"/>
              </a:buClr>
              <a:buSzPts val="2325"/>
              <a:buNone/>
              <a:defRPr sz="2325"/>
            </a:lvl1pPr>
            <a:lvl2pPr lvl="1" algn="ctr">
              <a:lnSpc>
                <a:spcPct val="90000"/>
              </a:lnSpc>
              <a:spcBef>
                <a:spcPts val="484"/>
              </a:spcBef>
              <a:spcAft>
                <a:spcPts val="0"/>
              </a:spcAft>
              <a:buClr>
                <a:schemeClr val="dk1"/>
              </a:buClr>
              <a:buSzPts val="1938"/>
              <a:buNone/>
              <a:defRPr sz="1937"/>
            </a:lvl2pPr>
            <a:lvl3pPr lvl="2" algn="ctr">
              <a:lnSpc>
                <a:spcPct val="90000"/>
              </a:lnSpc>
              <a:spcBef>
                <a:spcPts val="484"/>
              </a:spcBef>
              <a:spcAft>
                <a:spcPts val="0"/>
              </a:spcAft>
              <a:buClr>
                <a:schemeClr val="dk1"/>
              </a:buClr>
              <a:buSzPts val="1744"/>
              <a:buNone/>
              <a:defRPr sz="1744"/>
            </a:lvl3pPr>
            <a:lvl4pPr lvl="3" algn="ctr">
              <a:lnSpc>
                <a:spcPct val="90000"/>
              </a:lnSpc>
              <a:spcBef>
                <a:spcPts val="484"/>
              </a:spcBef>
              <a:spcAft>
                <a:spcPts val="0"/>
              </a:spcAft>
              <a:buClr>
                <a:schemeClr val="dk1"/>
              </a:buClr>
              <a:buSzPts val="1550"/>
              <a:buNone/>
              <a:defRPr sz="1550"/>
            </a:lvl4pPr>
            <a:lvl5pPr lvl="4" algn="ctr">
              <a:lnSpc>
                <a:spcPct val="90000"/>
              </a:lnSpc>
              <a:spcBef>
                <a:spcPts val="484"/>
              </a:spcBef>
              <a:spcAft>
                <a:spcPts val="0"/>
              </a:spcAft>
              <a:buClr>
                <a:schemeClr val="dk1"/>
              </a:buClr>
              <a:buSzPts val="1550"/>
              <a:buNone/>
              <a:defRPr sz="1550"/>
            </a:lvl5pPr>
            <a:lvl6pPr lvl="5" algn="ctr">
              <a:lnSpc>
                <a:spcPct val="90000"/>
              </a:lnSpc>
              <a:spcBef>
                <a:spcPts val="484"/>
              </a:spcBef>
              <a:spcAft>
                <a:spcPts val="0"/>
              </a:spcAft>
              <a:buClr>
                <a:schemeClr val="dk1"/>
              </a:buClr>
              <a:buSzPts val="1550"/>
              <a:buNone/>
              <a:defRPr sz="1550"/>
            </a:lvl6pPr>
            <a:lvl7pPr lvl="6" algn="ctr">
              <a:lnSpc>
                <a:spcPct val="90000"/>
              </a:lnSpc>
              <a:spcBef>
                <a:spcPts val="484"/>
              </a:spcBef>
              <a:spcAft>
                <a:spcPts val="0"/>
              </a:spcAft>
              <a:buClr>
                <a:schemeClr val="dk1"/>
              </a:buClr>
              <a:buSzPts val="1550"/>
              <a:buNone/>
              <a:defRPr sz="1550"/>
            </a:lvl7pPr>
            <a:lvl8pPr lvl="7" algn="ctr">
              <a:lnSpc>
                <a:spcPct val="90000"/>
              </a:lnSpc>
              <a:spcBef>
                <a:spcPts val="484"/>
              </a:spcBef>
              <a:spcAft>
                <a:spcPts val="0"/>
              </a:spcAft>
              <a:buClr>
                <a:schemeClr val="dk1"/>
              </a:buClr>
              <a:buSzPts val="1550"/>
              <a:buNone/>
              <a:defRPr sz="1550"/>
            </a:lvl8pPr>
            <a:lvl9pPr lvl="8" algn="ctr">
              <a:lnSpc>
                <a:spcPct val="90000"/>
              </a:lnSpc>
              <a:spcBef>
                <a:spcPts val="484"/>
              </a:spcBef>
              <a:spcAft>
                <a:spcPts val="0"/>
              </a:spcAft>
              <a:buClr>
                <a:schemeClr val="dk1"/>
              </a:buClr>
              <a:buSzPts val="1550"/>
              <a:buNone/>
              <a:defRPr sz="1550"/>
            </a:lvl9pPr>
          </a:lstStyle>
          <a:p>
            <a:endParaRPr/>
          </a:p>
        </p:txBody>
      </p:sp>
      <p:sp>
        <p:nvSpPr>
          <p:cNvPr id="18" name="Google Shape;18;p31"/>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743450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2"/>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2"/>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80959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2"/>
        <p:cNvGrpSpPr/>
        <p:nvPr/>
      </p:nvGrpSpPr>
      <p:grpSpPr>
        <a:xfrm>
          <a:off x="0" y="0"/>
          <a:ext cx="0" cy="0"/>
          <a:chOff x="0" y="0"/>
          <a:chExt cx="0" cy="0"/>
        </a:xfrm>
      </p:grpSpPr>
      <p:sp>
        <p:nvSpPr>
          <p:cNvPr id="33" name="Google Shape;33;p58"/>
          <p:cNvSpPr txBox="1">
            <a:spLocks noGrp="1"/>
          </p:cNvSpPr>
          <p:nvPr>
            <p:ph type="title"/>
          </p:nvPr>
        </p:nvSpPr>
        <p:spPr>
          <a:xfrm>
            <a:off x="623888" y="1709740"/>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812"/>
              <a:buFont typeface="Calibri"/>
              <a:buNone/>
              <a:defRPr sz="581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68"/>
              </a:spcBef>
              <a:spcAft>
                <a:spcPts val="0"/>
              </a:spcAft>
              <a:buClr>
                <a:schemeClr val="dk1"/>
              </a:buClr>
              <a:buSzPts val="2325"/>
              <a:buNone/>
              <a:defRPr sz="2325">
                <a:solidFill>
                  <a:schemeClr val="dk1"/>
                </a:solidFill>
              </a:defRPr>
            </a:lvl1pPr>
            <a:lvl2pPr marL="914400" lvl="1" indent="-228600" algn="l">
              <a:lnSpc>
                <a:spcPct val="90000"/>
              </a:lnSpc>
              <a:spcBef>
                <a:spcPts val="484"/>
              </a:spcBef>
              <a:spcAft>
                <a:spcPts val="0"/>
              </a:spcAft>
              <a:buClr>
                <a:srgbClr val="888888"/>
              </a:buClr>
              <a:buSzPts val="1938"/>
              <a:buNone/>
              <a:defRPr sz="1937">
                <a:solidFill>
                  <a:srgbClr val="888888"/>
                </a:solidFill>
              </a:defRPr>
            </a:lvl2pPr>
            <a:lvl3pPr marL="1371600" lvl="2" indent="-228600" algn="l">
              <a:lnSpc>
                <a:spcPct val="90000"/>
              </a:lnSpc>
              <a:spcBef>
                <a:spcPts val="484"/>
              </a:spcBef>
              <a:spcAft>
                <a:spcPts val="0"/>
              </a:spcAft>
              <a:buClr>
                <a:srgbClr val="888888"/>
              </a:buClr>
              <a:buSzPts val="1744"/>
              <a:buNone/>
              <a:defRPr sz="1744">
                <a:solidFill>
                  <a:srgbClr val="888888"/>
                </a:solidFill>
              </a:defRPr>
            </a:lvl3pPr>
            <a:lvl4pPr marL="1828800" lvl="3" indent="-228600" algn="l">
              <a:lnSpc>
                <a:spcPct val="90000"/>
              </a:lnSpc>
              <a:spcBef>
                <a:spcPts val="484"/>
              </a:spcBef>
              <a:spcAft>
                <a:spcPts val="0"/>
              </a:spcAft>
              <a:buClr>
                <a:srgbClr val="888888"/>
              </a:buClr>
              <a:buSzPts val="1550"/>
              <a:buNone/>
              <a:defRPr sz="1550">
                <a:solidFill>
                  <a:srgbClr val="888888"/>
                </a:solidFill>
              </a:defRPr>
            </a:lvl4pPr>
            <a:lvl5pPr marL="2286000" lvl="4" indent="-228600" algn="l">
              <a:lnSpc>
                <a:spcPct val="90000"/>
              </a:lnSpc>
              <a:spcBef>
                <a:spcPts val="484"/>
              </a:spcBef>
              <a:spcAft>
                <a:spcPts val="0"/>
              </a:spcAft>
              <a:buClr>
                <a:srgbClr val="888888"/>
              </a:buClr>
              <a:buSzPts val="1550"/>
              <a:buNone/>
              <a:defRPr sz="1550">
                <a:solidFill>
                  <a:srgbClr val="888888"/>
                </a:solidFill>
              </a:defRPr>
            </a:lvl5pPr>
            <a:lvl6pPr marL="2743200" lvl="5" indent="-228600" algn="l">
              <a:lnSpc>
                <a:spcPct val="90000"/>
              </a:lnSpc>
              <a:spcBef>
                <a:spcPts val="484"/>
              </a:spcBef>
              <a:spcAft>
                <a:spcPts val="0"/>
              </a:spcAft>
              <a:buClr>
                <a:srgbClr val="888888"/>
              </a:buClr>
              <a:buSzPts val="1550"/>
              <a:buNone/>
              <a:defRPr sz="1550">
                <a:solidFill>
                  <a:srgbClr val="888888"/>
                </a:solidFill>
              </a:defRPr>
            </a:lvl6pPr>
            <a:lvl7pPr marL="3200400" lvl="6" indent="-228600" algn="l">
              <a:lnSpc>
                <a:spcPct val="90000"/>
              </a:lnSpc>
              <a:spcBef>
                <a:spcPts val="484"/>
              </a:spcBef>
              <a:spcAft>
                <a:spcPts val="0"/>
              </a:spcAft>
              <a:buClr>
                <a:srgbClr val="888888"/>
              </a:buClr>
              <a:buSzPts val="1550"/>
              <a:buNone/>
              <a:defRPr sz="1550">
                <a:solidFill>
                  <a:srgbClr val="888888"/>
                </a:solidFill>
              </a:defRPr>
            </a:lvl7pPr>
            <a:lvl8pPr marL="3657600" lvl="7" indent="-228600" algn="l">
              <a:lnSpc>
                <a:spcPct val="90000"/>
              </a:lnSpc>
              <a:spcBef>
                <a:spcPts val="484"/>
              </a:spcBef>
              <a:spcAft>
                <a:spcPts val="0"/>
              </a:spcAft>
              <a:buClr>
                <a:srgbClr val="888888"/>
              </a:buClr>
              <a:buSzPts val="1550"/>
              <a:buNone/>
              <a:defRPr sz="1550">
                <a:solidFill>
                  <a:srgbClr val="888888"/>
                </a:solidFill>
              </a:defRPr>
            </a:lvl8pPr>
            <a:lvl9pPr marL="4114800" lvl="8" indent="-228600" algn="l">
              <a:lnSpc>
                <a:spcPct val="90000"/>
              </a:lnSpc>
              <a:spcBef>
                <a:spcPts val="484"/>
              </a:spcBef>
              <a:spcAft>
                <a:spcPts val="0"/>
              </a:spcAft>
              <a:buClr>
                <a:srgbClr val="888888"/>
              </a:buClr>
              <a:buSzPts val="1550"/>
              <a:buNone/>
              <a:defRPr sz="1550">
                <a:solidFill>
                  <a:srgbClr val="888888"/>
                </a:solidFill>
              </a:defRPr>
            </a:lvl9pPr>
          </a:lstStyle>
          <a:p>
            <a:endParaRPr/>
          </a:p>
        </p:txBody>
      </p:sp>
      <p:sp>
        <p:nvSpPr>
          <p:cNvPr id="35" name="Google Shape;35;p58"/>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8"/>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987915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8"/>
        <p:cNvGrpSpPr/>
        <p:nvPr/>
      </p:nvGrpSpPr>
      <p:grpSpPr>
        <a:xfrm>
          <a:off x="0" y="0"/>
          <a:ext cx="0" cy="0"/>
          <a:chOff x="0" y="0"/>
          <a:chExt cx="0" cy="0"/>
        </a:xfrm>
      </p:grpSpPr>
      <p:sp>
        <p:nvSpPr>
          <p:cNvPr id="39" name="Google Shape;39;p5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9"/>
          <p:cNvSpPr txBox="1">
            <a:spLocks noGrp="1"/>
          </p:cNvSpPr>
          <p:nvPr>
            <p:ph type="body" idx="1"/>
          </p:nvPr>
        </p:nvSpPr>
        <p:spPr>
          <a:xfrm>
            <a:off x="628650" y="1825626"/>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68"/>
              </a:spcBef>
              <a:spcAft>
                <a:spcPts val="0"/>
              </a:spcAft>
              <a:buClr>
                <a:schemeClr val="dk1"/>
              </a:buClr>
              <a:buSzPts val="1800"/>
              <a:buChar char="•"/>
              <a:defRPr/>
            </a:lvl1pPr>
            <a:lvl2pPr marL="914400" lvl="1" indent="-342900" algn="l">
              <a:lnSpc>
                <a:spcPct val="90000"/>
              </a:lnSpc>
              <a:spcBef>
                <a:spcPts val="484"/>
              </a:spcBef>
              <a:spcAft>
                <a:spcPts val="0"/>
              </a:spcAft>
              <a:buClr>
                <a:schemeClr val="dk1"/>
              </a:buClr>
              <a:buSzPts val="1800"/>
              <a:buChar char="•"/>
              <a:defRPr/>
            </a:lvl2pPr>
            <a:lvl3pPr marL="1371600" lvl="2" indent="-342900" algn="l">
              <a:lnSpc>
                <a:spcPct val="90000"/>
              </a:lnSpc>
              <a:spcBef>
                <a:spcPts val="484"/>
              </a:spcBef>
              <a:spcAft>
                <a:spcPts val="0"/>
              </a:spcAft>
              <a:buClr>
                <a:schemeClr val="dk1"/>
              </a:buClr>
              <a:buSzPts val="1800"/>
              <a:buChar char="•"/>
              <a:defRPr/>
            </a:lvl3pPr>
            <a:lvl4pPr marL="1828800" lvl="3" indent="-342900" algn="l">
              <a:lnSpc>
                <a:spcPct val="90000"/>
              </a:lnSpc>
              <a:spcBef>
                <a:spcPts val="484"/>
              </a:spcBef>
              <a:spcAft>
                <a:spcPts val="0"/>
              </a:spcAft>
              <a:buClr>
                <a:schemeClr val="dk1"/>
              </a:buClr>
              <a:buSzPts val="1800"/>
              <a:buChar char="•"/>
              <a:defRPr/>
            </a:lvl4pPr>
            <a:lvl5pPr marL="2286000" lvl="4" indent="-342900" algn="l">
              <a:lnSpc>
                <a:spcPct val="90000"/>
              </a:lnSpc>
              <a:spcBef>
                <a:spcPts val="484"/>
              </a:spcBef>
              <a:spcAft>
                <a:spcPts val="0"/>
              </a:spcAft>
              <a:buClr>
                <a:schemeClr val="dk1"/>
              </a:buClr>
              <a:buSzPts val="1800"/>
              <a:buChar char="•"/>
              <a:defRPr/>
            </a:lvl5pPr>
            <a:lvl6pPr marL="2743200" lvl="5" indent="-342900" algn="l">
              <a:lnSpc>
                <a:spcPct val="90000"/>
              </a:lnSpc>
              <a:spcBef>
                <a:spcPts val="484"/>
              </a:spcBef>
              <a:spcAft>
                <a:spcPts val="0"/>
              </a:spcAft>
              <a:buClr>
                <a:schemeClr val="dk1"/>
              </a:buClr>
              <a:buSzPts val="1800"/>
              <a:buChar char="•"/>
              <a:defRPr/>
            </a:lvl6pPr>
            <a:lvl7pPr marL="3200400" lvl="6" indent="-342900" algn="l">
              <a:lnSpc>
                <a:spcPct val="90000"/>
              </a:lnSpc>
              <a:spcBef>
                <a:spcPts val="484"/>
              </a:spcBef>
              <a:spcAft>
                <a:spcPts val="0"/>
              </a:spcAft>
              <a:buClr>
                <a:schemeClr val="dk1"/>
              </a:buClr>
              <a:buSzPts val="1800"/>
              <a:buChar char="•"/>
              <a:defRPr/>
            </a:lvl7pPr>
            <a:lvl8pPr marL="3657600" lvl="7" indent="-342900" algn="l">
              <a:lnSpc>
                <a:spcPct val="90000"/>
              </a:lnSpc>
              <a:spcBef>
                <a:spcPts val="484"/>
              </a:spcBef>
              <a:spcAft>
                <a:spcPts val="0"/>
              </a:spcAft>
              <a:buClr>
                <a:schemeClr val="dk1"/>
              </a:buClr>
              <a:buSzPts val="1800"/>
              <a:buChar char="•"/>
              <a:defRPr/>
            </a:lvl8pPr>
            <a:lvl9pPr marL="4114800" lvl="8" indent="-342900" algn="l">
              <a:lnSpc>
                <a:spcPct val="90000"/>
              </a:lnSpc>
              <a:spcBef>
                <a:spcPts val="484"/>
              </a:spcBef>
              <a:spcAft>
                <a:spcPts val="0"/>
              </a:spcAft>
              <a:buClr>
                <a:schemeClr val="dk1"/>
              </a:buClr>
              <a:buSzPts val="1800"/>
              <a:buChar char="•"/>
              <a:defRPr/>
            </a:lvl9pPr>
          </a:lstStyle>
          <a:p>
            <a:endParaRPr/>
          </a:p>
        </p:txBody>
      </p:sp>
      <p:sp>
        <p:nvSpPr>
          <p:cNvPr id="41" name="Google Shape;41;p59"/>
          <p:cNvSpPr txBox="1">
            <a:spLocks noGrp="1"/>
          </p:cNvSpPr>
          <p:nvPr>
            <p:ph type="body" idx="2"/>
          </p:nvPr>
        </p:nvSpPr>
        <p:spPr>
          <a:xfrm>
            <a:off x="4629150" y="1825626"/>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68"/>
              </a:spcBef>
              <a:spcAft>
                <a:spcPts val="0"/>
              </a:spcAft>
              <a:buClr>
                <a:schemeClr val="dk1"/>
              </a:buClr>
              <a:buSzPts val="1800"/>
              <a:buChar char="•"/>
              <a:defRPr/>
            </a:lvl1pPr>
            <a:lvl2pPr marL="914400" lvl="1" indent="-342900" algn="l">
              <a:lnSpc>
                <a:spcPct val="90000"/>
              </a:lnSpc>
              <a:spcBef>
                <a:spcPts val="484"/>
              </a:spcBef>
              <a:spcAft>
                <a:spcPts val="0"/>
              </a:spcAft>
              <a:buClr>
                <a:schemeClr val="dk1"/>
              </a:buClr>
              <a:buSzPts val="1800"/>
              <a:buChar char="•"/>
              <a:defRPr/>
            </a:lvl2pPr>
            <a:lvl3pPr marL="1371600" lvl="2" indent="-342900" algn="l">
              <a:lnSpc>
                <a:spcPct val="90000"/>
              </a:lnSpc>
              <a:spcBef>
                <a:spcPts val="484"/>
              </a:spcBef>
              <a:spcAft>
                <a:spcPts val="0"/>
              </a:spcAft>
              <a:buClr>
                <a:schemeClr val="dk1"/>
              </a:buClr>
              <a:buSzPts val="1800"/>
              <a:buChar char="•"/>
              <a:defRPr/>
            </a:lvl3pPr>
            <a:lvl4pPr marL="1828800" lvl="3" indent="-342900" algn="l">
              <a:lnSpc>
                <a:spcPct val="90000"/>
              </a:lnSpc>
              <a:spcBef>
                <a:spcPts val="484"/>
              </a:spcBef>
              <a:spcAft>
                <a:spcPts val="0"/>
              </a:spcAft>
              <a:buClr>
                <a:schemeClr val="dk1"/>
              </a:buClr>
              <a:buSzPts val="1800"/>
              <a:buChar char="•"/>
              <a:defRPr/>
            </a:lvl4pPr>
            <a:lvl5pPr marL="2286000" lvl="4" indent="-342900" algn="l">
              <a:lnSpc>
                <a:spcPct val="90000"/>
              </a:lnSpc>
              <a:spcBef>
                <a:spcPts val="484"/>
              </a:spcBef>
              <a:spcAft>
                <a:spcPts val="0"/>
              </a:spcAft>
              <a:buClr>
                <a:schemeClr val="dk1"/>
              </a:buClr>
              <a:buSzPts val="1800"/>
              <a:buChar char="•"/>
              <a:defRPr/>
            </a:lvl5pPr>
            <a:lvl6pPr marL="2743200" lvl="5" indent="-342900" algn="l">
              <a:lnSpc>
                <a:spcPct val="90000"/>
              </a:lnSpc>
              <a:spcBef>
                <a:spcPts val="484"/>
              </a:spcBef>
              <a:spcAft>
                <a:spcPts val="0"/>
              </a:spcAft>
              <a:buClr>
                <a:schemeClr val="dk1"/>
              </a:buClr>
              <a:buSzPts val="1800"/>
              <a:buChar char="•"/>
              <a:defRPr/>
            </a:lvl6pPr>
            <a:lvl7pPr marL="3200400" lvl="6" indent="-342900" algn="l">
              <a:lnSpc>
                <a:spcPct val="90000"/>
              </a:lnSpc>
              <a:spcBef>
                <a:spcPts val="484"/>
              </a:spcBef>
              <a:spcAft>
                <a:spcPts val="0"/>
              </a:spcAft>
              <a:buClr>
                <a:schemeClr val="dk1"/>
              </a:buClr>
              <a:buSzPts val="1800"/>
              <a:buChar char="•"/>
              <a:defRPr/>
            </a:lvl7pPr>
            <a:lvl8pPr marL="3657600" lvl="7" indent="-342900" algn="l">
              <a:lnSpc>
                <a:spcPct val="90000"/>
              </a:lnSpc>
              <a:spcBef>
                <a:spcPts val="484"/>
              </a:spcBef>
              <a:spcAft>
                <a:spcPts val="0"/>
              </a:spcAft>
              <a:buClr>
                <a:schemeClr val="dk1"/>
              </a:buClr>
              <a:buSzPts val="1800"/>
              <a:buChar char="•"/>
              <a:defRPr/>
            </a:lvl8pPr>
            <a:lvl9pPr marL="4114800" lvl="8" indent="-342900" algn="l">
              <a:lnSpc>
                <a:spcPct val="90000"/>
              </a:lnSpc>
              <a:spcBef>
                <a:spcPts val="484"/>
              </a:spcBef>
              <a:spcAft>
                <a:spcPts val="0"/>
              </a:spcAft>
              <a:buClr>
                <a:schemeClr val="dk1"/>
              </a:buClr>
              <a:buSzPts val="1800"/>
              <a:buChar char="•"/>
              <a:defRPr/>
            </a:lvl9pPr>
          </a:lstStyle>
          <a:p>
            <a:endParaRPr/>
          </a:p>
        </p:txBody>
      </p:sp>
      <p:sp>
        <p:nvSpPr>
          <p:cNvPr id="42" name="Google Shape;42;p59"/>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9"/>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5506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5"/>
        <p:cNvGrpSpPr/>
        <p:nvPr/>
      </p:nvGrpSpPr>
      <p:grpSpPr>
        <a:xfrm>
          <a:off x="0" y="0"/>
          <a:ext cx="0" cy="0"/>
          <a:chOff x="0" y="0"/>
          <a:chExt cx="0" cy="0"/>
        </a:xfrm>
      </p:grpSpPr>
      <p:sp>
        <p:nvSpPr>
          <p:cNvPr id="46" name="Google Shape;46;p6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968"/>
              </a:spcBef>
              <a:spcAft>
                <a:spcPts val="0"/>
              </a:spcAft>
              <a:buClr>
                <a:schemeClr val="dk1"/>
              </a:buClr>
              <a:buSzPts val="2325"/>
              <a:buNone/>
              <a:defRPr sz="2325" b="1"/>
            </a:lvl1pPr>
            <a:lvl2pPr marL="914400" lvl="1" indent="-228600" algn="l">
              <a:lnSpc>
                <a:spcPct val="90000"/>
              </a:lnSpc>
              <a:spcBef>
                <a:spcPts val="484"/>
              </a:spcBef>
              <a:spcAft>
                <a:spcPts val="0"/>
              </a:spcAft>
              <a:buClr>
                <a:schemeClr val="dk1"/>
              </a:buClr>
              <a:buSzPts val="1938"/>
              <a:buNone/>
              <a:defRPr sz="1937" b="1"/>
            </a:lvl2pPr>
            <a:lvl3pPr marL="1371600" lvl="2" indent="-228600" algn="l">
              <a:lnSpc>
                <a:spcPct val="90000"/>
              </a:lnSpc>
              <a:spcBef>
                <a:spcPts val="484"/>
              </a:spcBef>
              <a:spcAft>
                <a:spcPts val="0"/>
              </a:spcAft>
              <a:buClr>
                <a:schemeClr val="dk1"/>
              </a:buClr>
              <a:buSzPts val="1744"/>
              <a:buNone/>
              <a:defRPr sz="1744" b="1"/>
            </a:lvl3pPr>
            <a:lvl4pPr marL="1828800" lvl="3" indent="-228600" algn="l">
              <a:lnSpc>
                <a:spcPct val="90000"/>
              </a:lnSpc>
              <a:spcBef>
                <a:spcPts val="484"/>
              </a:spcBef>
              <a:spcAft>
                <a:spcPts val="0"/>
              </a:spcAft>
              <a:buClr>
                <a:schemeClr val="dk1"/>
              </a:buClr>
              <a:buSzPts val="1550"/>
              <a:buNone/>
              <a:defRPr sz="1550" b="1"/>
            </a:lvl4pPr>
            <a:lvl5pPr marL="2286000" lvl="4" indent="-228600" algn="l">
              <a:lnSpc>
                <a:spcPct val="90000"/>
              </a:lnSpc>
              <a:spcBef>
                <a:spcPts val="484"/>
              </a:spcBef>
              <a:spcAft>
                <a:spcPts val="0"/>
              </a:spcAft>
              <a:buClr>
                <a:schemeClr val="dk1"/>
              </a:buClr>
              <a:buSzPts val="1550"/>
              <a:buNone/>
              <a:defRPr sz="1550" b="1"/>
            </a:lvl5pPr>
            <a:lvl6pPr marL="2743200" lvl="5" indent="-228600" algn="l">
              <a:lnSpc>
                <a:spcPct val="90000"/>
              </a:lnSpc>
              <a:spcBef>
                <a:spcPts val="484"/>
              </a:spcBef>
              <a:spcAft>
                <a:spcPts val="0"/>
              </a:spcAft>
              <a:buClr>
                <a:schemeClr val="dk1"/>
              </a:buClr>
              <a:buSzPts val="1550"/>
              <a:buNone/>
              <a:defRPr sz="1550" b="1"/>
            </a:lvl6pPr>
            <a:lvl7pPr marL="3200400" lvl="6" indent="-228600" algn="l">
              <a:lnSpc>
                <a:spcPct val="90000"/>
              </a:lnSpc>
              <a:spcBef>
                <a:spcPts val="484"/>
              </a:spcBef>
              <a:spcAft>
                <a:spcPts val="0"/>
              </a:spcAft>
              <a:buClr>
                <a:schemeClr val="dk1"/>
              </a:buClr>
              <a:buSzPts val="1550"/>
              <a:buNone/>
              <a:defRPr sz="1550" b="1"/>
            </a:lvl7pPr>
            <a:lvl8pPr marL="3657600" lvl="7" indent="-228600" algn="l">
              <a:lnSpc>
                <a:spcPct val="90000"/>
              </a:lnSpc>
              <a:spcBef>
                <a:spcPts val="484"/>
              </a:spcBef>
              <a:spcAft>
                <a:spcPts val="0"/>
              </a:spcAft>
              <a:buClr>
                <a:schemeClr val="dk1"/>
              </a:buClr>
              <a:buSzPts val="1550"/>
              <a:buNone/>
              <a:defRPr sz="1550" b="1"/>
            </a:lvl8pPr>
            <a:lvl9pPr marL="4114800" lvl="8" indent="-228600" algn="l">
              <a:lnSpc>
                <a:spcPct val="90000"/>
              </a:lnSpc>
              <a:spcBef>
                <a:spcPts val="484"/>
              </a:spcBef>
              <a:spcAft>
                <a:spcPts val="0"/>
              </a:spcAft>
              <a:buClr>
                <a:schemeClr val="dk1"/>
              </a:buClr>
              <a:buSzPts val="1550"/>
              <a:buNone/>
              <a:defRPr sz="1550" b="1"/>
            </a:lvl9pPr>
          </a:lstStyle>
          <a:p>
            <a:endParaRPr/>
          </a:p>
        </p:txBody>
      </p:sp>
      <p:sp>
        <p:nvSpPr>
          <p:cNvPr id="48" name="Google Shape;48;p6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68"/>
              </a:spcBef>
              <a:spcAft>
                <a:spcPts val="0"/>
              </a:spcAft>
              <a:buClr>
                <a:schemeClr val="dk1"/>
              </a:buClr>
              <a:buSzPts val="1800"/>
              <a:buChar char="•"/>
              <a:defRPr/>
            </a:lvl1pPr>
            <a:lvl2pPr marL="914400" lvl="1" indent="-342900" algn="l">
              <a:lnSpc>
                <a:spcPct val="90000"/>
              </a:lnSpc>
              <a:spcBef>
                <a:spcPts val="484"/>
              </a:spcBef>
              <a:spcAft>
                <a:spcPts val="0"/>
              </a:spcAft>
              <a:buClr>
                <a:schemeClr val="dk1"/>
              </a:buClr>
              <a:buSzPts val="1800"/>
              <a:buChar char="•"/>
              <a:defRPr/>
            </a:lvl2pPr>
            <a:lvl3pPr marL="1371600" lvl="2" indent="-342900" algn="l">
              <a:lnSpc>
                <a:spcPct val="90000"/>
              </a:lnSpc>
              <a:spcBef>
                <a:spcPts val="484"/>
              </a:spcBef>
              <a:spcAft>
                <a:spcPts val="0"/>
              </a:spcAft>
              <a:buClr>
                <a:schemeClr val="dk1"/>
              </a:buClr>
              <a:buSzPts val="1800"/>
              <a:buChar char="•"/>
              <a:defRPr/>
            </a:lvl3pPr>
            <a:lvl4pPr marL="1828800" lvl="3" indent="-342900" algn="l">
              <a:lnSpc>
                <a:spcPct val="90000"/>
              </a:lnSpc>
              <a:spcBef>
                <a:spcPts val="484"/>
              </a:spcBef>
              <a:spcAft>
                <a:spcPts val="0"/>
              </a:spcAft>
              <a:buClr>
                <a:schemeClr val="dk1"/>
              </a:buClr>
              <a:buSzPts val="1800"/>
              <a:buChar char="•"/>
              <a:defRPr/>
            </a:lvl4pPr>
            <a:lvl5pPr marL="2286000" lvl="4" indent="-342900" algn="l">
              <a:lnSpc>
                <a:spcPct val="90000"/>
              </a:lnSpc>
              <a:spcBef>
                <a:spcPts val="484"/>
              </a:spcBef>
              <a:spcAft>
                <a:spcPts val="0"/>
              </a:spcAft>
              <a:buClr>
                <a:schemeClr val="dk1"/>
              </a:buClr>
              <a:buSzPts val="1800"/>
              <a:buChar char="•"/>
              <a:defRPr/>
            </a:lvl5pPr>
            <a:lvl6pPr marL="2743200" lvl="5" indent="-342900" algn="l">
              <a:lnSpc>
                <a:spcPct val="90000"/>
              </a:lnSpc>
              <a:spcBef>
                <a:spcPts val="484"/>
              </a:spcBef>
              <a:spcAft>
                <a:spcPts val="0"/>
              </a:spcAft>
              <a:buClr>
                <a:schemeClr val="dk1"/>
              </a:buClr>
              <a:buSzPts val="1800"/>
              <a:buChar char="•"/>
              <a:defRPr/>
            </a:lvl6pPr>
            <a:lvl7pPr marL="3200400" lvl="6" indent="-342900" algn="l">
              <a:lnSpc>
                <a:spcPct val="90000"/>
              </a:lnSpc>
              <a:spcBef>
                <a:spcPts val="484"/>
              </a:spcBef>
              <a:spcAft>
                <a:spcPts val="0"/>
              </a:spcAft>
              <a:buClr>
                <a:schemeClr val="dk1"/>
              </a:buClr>
              <a:buSzPts val="1800"/>
              <a:buChar char="•"/>
              <a:defRPr/>
            </a:lvl7pPr>
            <a:lvl8pPr marL="3657600" lvl="7" indent="-342900" algn="l">
              <a:lnSpc>
                <a:spcPct val="90000"/>
              </a:lnSpc>
              <a:spcBef>
                <a:spcPts val="484"/>
              </a:spcBef>
              <a:spcAft>
                <a:spcPts val="0"/>
              </a:spcAft>
              <a:buClr>
                <a:schemeClr val="dk1"/>
              </a:buClr>
              <a:buSzPts val="1800"/>
              <a:buChar char="•"/>
              <a:defRPr/>
            </a:lvl8pPr>
            <a:lvl9pPr marL="4114800" lvl="8" indent="-342900" algn="l">
              <a:lnSpc>
                <a:spcPct val="90000"/>
              </a:lnSpc>
              <a:spcBef>
                <a:spcPts val="484"/>
              </a:spcBef>
              <a:spcAft>
                <a:spcPts val="0"/>
              </a:spcAft>
              <a:buClr>
                <a:schemeClr val="dk1"/>
              </a:buClr>
              <a:buSzPts val="1800"/>
              <a:buChar char="•"/>
              <a:defRPr/>
            </a:lvl9pPr>
          </a:lstStyle>
          <a:p>
            <a:endParaRPr/>
          </a:p>
        </p:txBody>
      </p:sp>
      <p:sp>
        <p:nvSpPr>
          <p:cNvPr id="49" name="Google Shape;49;p60"/>
          <p:cNvSpPr txBox="1">
            <a:spLocks noGrp="1"/>
          </p:cNvSpPr>
          <p:nvPr>
            <p:ph type="body" idx="3"/>
          </p:nvPr>
        </p:nvSpPr>
        <p:spPr>
          <a:xfrm>
            <a:off x="4629151"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968"/>
              </a:spcBef>
              <a:spcAft>
                <a:spcPts val="0"/>
              </a:spcAft>
              <a:buClr>
                <a:schemeClr val="dk1"/>
              </a:buClr>
              <a:buSzPts val="2325"/>
              <a:buNone/>
              <a:defRPr sz="2325" b="1"/>
            </a:lvl1pPr>
            <a:lvl2pPr marL="914400" lvl="1" indent="-228600" algn="l">
              <a:lnSpc>
                <a:spcPct val="90000"/>
              </a:lnSpc>
              <a:spcBef>
                <a:spcPts val="484"/>
              </a:spcBef>
              <a:spcAft>
                <a:spcPts val="0"/>
              </a:spcAft>
              <a:buClr>
                <a:schemeClr val="dk1"/>
              </a:buClr>
              <a:buSzPts val="1938"/>
              <a:buNone/>
              <a:defRPr sz="1937" b="1"/>
            </a:lvl2pPr>
            <a:lvl3pPr marL="1371600" lvl="2" indent="-228600" algn="l">
              <a:lnSpc>
                <a:spcPct val="90000"/>
              </a:lnSpc>
              <a:spcBef>
                <a:spcPts val="484"/>
              </a:spcBef>
              <a:spcAft>
                <a:spcPts val="0"/>
              </a:spcAft>
              <a:buClr>
                <a:schemeClr val="dk1"/>
              </a:buClr>
              <a:buSzPts val="1744"/>
              <a:buNone/>
              <a:defRPr sz="1744" b="1"/>
            </a:lvl3pPr>
            <a:lvl4pPr marL="1828800" lvl="3" indent="-228600" algn="l">
              <a:lnSpc>
                <a:spcPct val="90000"/>
              </a:lnSpc>
              <a:spcBef>
                <a:spcPts val="484"/>
              </a:spcBef>
              <a:spcAft>
                <a:spcPts val="0"/>
              </a:spcAft>
              <a:buClr>
                <a:schemeClr val="dk1"/>
              </a:buClr>
              <a:buSzPts val="1550"/>
              <a:buNone/>
              <a:defRPr sz="1550" b="1"/>
            </a:lvl4pPr>
            <a:lvl5pPr marL="2286000" lvl="4" indent="-228600" algn="l">
              <a:lnSpc>
                <a:spcPct val="90000"/>
              </a:lnSpc>
              <a:spcBef>
                <a:spcPts val="484"/>
              </a:spcBef>
              <a:spcAft>
                <a:spcPts val="0"/>
              </a:spcAft>
              <a:buClr>
                <a:schemeClr val="dk1"/>
              </a:buClr>
              <a:buSzPts val="1550"/>
              <a:buNone/>
              <a:defRPr sz="1550" b="1"/>
            </a:lvl5pPr>
            <a:lvl6pPr marL="2743200" lvl="5" indent="-228600" algn="l">
              <a:lnSpc>
                <a:spcPct val="90000"/>
              </a:lnSpc>
              <a:spcBef>
                <a:spcPts val="484"/>
              </a:spcBef>
              <a:spcAft>
                <a:spcPts val="0"/>
              </a:spcAft>
              <a:buClr>
                <a:schemeClr val="dk1"/>
              </a:buClr>
              <a:buSzPts val="1550"/>
              <a:buNone/>
              <a:defRPr sz="1550" b="1"/>
            </a:lvl6pPr>
            <a:lvl7pPr marL="3200400" lvl="6" indent="-228600" algn="l">
              <a:lnSpc>
                <a:spcPct val="90000"/>
              </a:lnSpc>
              <a:spcBef>
                <a:spcPts val="484"/>
              </a:spcBef>
              <a:spcAft>
                <a:spcPts val="0"/>
              </a:spcAft>
              <a:buClr>
                <a:schemeClr val="dk1"/>
              </a:buClr>
              <a:buSzPts val="1550"/>
              <a:buNone/>
              <a:defRPr sz="1550" b="1"/>
            </a:lvl7pPr>
            <a:lvl8pPr marL="3657600" lvl="7" indent="-228600" algn="l">
              <a:lnSpc>
                <a:spcPct val="90000"/>
              </a:lnSpc>
              <a:spcBef>
                <a:spcPts val="484"/>
              </a:spcBef>
              <a:spcAft>
                <a:spcPts val="0"/>
              </a:spcAft>
              <a:buClr>
                <a:schemeClr val="dk1"/>
              </a:buClr>
              <a:buSzPts val="1550"/>
              <a:buNone/>
              <a:defRPr sz="1550" b="1"/>
            </a:lvl8pPr>
            <a:lvl9pPr marL="4114800" lvl="8" indent="-228600" algn="l">
              <a:lnSpc>
                <a:spcPct val="90000"/>
              </a:lnSpc>
              <a:spcBef>
                <a:spcPts val="484"/>
              </a:spcBef>
              <a:spcAft>
                <a:spcPts val="0"/>
              </a:spcAft>
              <a:buClr>
                <a:schemeClr val="dk1"/>
              </a:buClr>
              <a:buSzPts val="1550"/>
              <a:buNone/>
              <a:defRPr sz="1550" b="1"/>
            </a:lvl9pPr>
          </a:lstStyle>
          <a:p>
            <a:endParaRPr/>
          </a:p>
        </p:txBody>
      </p:sp>
      <p:sp>
        <p:nvSpPr>
          <p:cNvPr id="50" name="Google Shape;50;p60"/>
          <p:cNvSpPr txBox="1">
            <a:spLocks noGrp="1"/>
          </p:cNvSpPr>
          <p:nvPr>
            <p:ph type="body" idx="4"/>
          </p:nvPr>
        </p:nvSpPr>
        <p:spPr>
          <a:xfrm>
            <a:off x="4629151"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68"/>
              </a:spcBef>
              <a:spcAft>
                <a:spcPts val="0"/>
              </a:spcAft>
              <a:buClr>
                <a:schemeClr val="dk1"/>
              </a:buClr>
              <a:buSzPts val="1800"/>
              <a:buChar char="•"/>
              <a:defRPr/>
            </a:lvl1pPr>
            <a:lvl2pPr marL="914400" lvl="1" indent="-342900" algn="l">
              <a:lnSpc>
                <a:spcPct val="90000"/>
              </a:lnSpc>
              <a:spcBef>
                <a:spcPts val="484"/>
              </a:spcBef>
              <a:spcAft>
                <a:spcPts val="0"/>
              </a:spcAft>
              <a:buClr>
                <a:schemeClr val="dk1"/>
              </a:buClr>
              <a:buSzPts val="1800"/>
              <a:buChar char="•"/>
              <a:defRPr/>
            </a:lvl2pPr>
            <a:lvl3pPr marL="1371600" lvl="2" indent="-342900" algn="l">
              <a:lnSpc>
                <a:spcPct val="90000"/>
              </a:lnSpc>
              <a:spcBef>
                <a:spcPts val="484"/>
              </a:spcBef>
              <a:spcAft>
                <a:spcPts val="0"/>
              </a:spcAft>
              <a:buClr>
                <a:schemeClr val="dk1"/>
              </a:buClr>
              <a:buSzPts val="1800"/>
              <a:buChar char="•"/>
              <a:defRPr/>
            </a:lvl3pPr>
            <a:lvl4pPr marL="1828800" lvl="3" indent="-342900" algn="l">
              <a:lnSpc>
                <a:spcPct val="90000"/>
              </a:lnSpc>
              <a:spcBef>
                <a:spcPts val="484"/>
              </a:spcBef>
              <a:spcAft>
                <a:spcPts val="0"/>
              </a:spcAft>
              <a:buClr>
                <a:schemeClr val="dk1"/>
              </a:buClr>
              <a:buSzPts val="1800"/>
              <a:buChar char="•"/>
              <a:defRPr/>
            </a:lvl4pPr>
            <a:lvl5pPr marL="2286000" lvl="4" indent="-342900" algn="l">
              <a:lnSpc>
                <a:spcPct val="90000"/>
              </a:lnSpc>
              <a:spcBef>
                <a:spcPts val="484"/>
              </a:spcBef>
              <a:spcAft>
                <a:spcPts val="0"/>
              </a:spcAft>
              <a:buClr>
                <a:schemeClr val="dk1"/>
              </a:buClr>
              <a:buSzPts val="1800"/>
              <a:buChar char="•"/>
              <a:defRPr/>
            </a:lvl5pPr>
            <a:lvl6pPr marL="2743200" lvl="5" indent="-342900" algn="l">
              <a:lnSpc>
                <a:spcPct val="90000"/>
              </a:lnSpc>
              <a:spcBef>
                <a:spcPts val="484"/>
              </a:spcBef>
              <a:spcAft>
                <a:spcPts val="0"/>
              </a:spcAft>
              <a:buClr>
                <a:schemeClr val="dk1"/>
              </a:buClr>
              <a:buSzPts val="1800"/>
              <a:buChar char="•"/>
              <a:defRPr/>
            </a:lvl6pPr>
            <a:lvl7pPr marL="3200400" lvl="6" indent="-342900" algn="l">
              <a:lnSpc>
                <a:spcPct val="90000"/>
              </a:lnSpc>
              <a:spcBef>
                <a:spcPts val="484"/>
              </a:spcBef>
              <a:spcAft>
                <a:spcPts val="0"/>
              </a:spcAft>
              <a:buClr>
                <a:schemeClr val="dk1"/>
              </a:buClr>
              <a:buSzPts val="1800"/>
              <a:buChar char="•"/>
              <a:defRPr/>
            </a:lvl7pPr>
            <a:lvl8pPr marL="3657600" lvl="7" indent="-342900" algn="l">
              <a:lnSpc>
                <a:spcPct val="90000"/>
              </a:lnSpc>
              <a:spcBef>
                <a:spcPts val="484"/>
              </a:spcBef>
              <a:spcAft>
                <a:spcPts val="0"/>
              </a:spcAft>
              <a:buClr>
                <a:schemeClr val="dk1"/>
              </a:buClr>
              <a:buSzPts val="1800"/>
              <a:buChar char="•"/>
              <a:defRPr/>
            </a:lvl8pPr>
            <a:lvl9pPr marL="4114800" lvl="8" indent="-342900" algn="l">
              <a:lnSpc>
                <a:spcPct val="90000"/>
              </a:lnSpc>
              <a:spcBef>
                <a:spcPts val="484"/>
              </a:spcBef>
              <a:spcAft>
                <a:spcPts val="0"/>
              </a:spcAft>
              <a:buClr>
                <a:schemeClr val="dk1"/>
              </a:buClr>
              <a:buSzPts val="1800"/>
              <a:buChar char="•"/>
              <a:defRPr/>
            </a:lvl9pPr>
          </a:lstStyle>
          <a:p>
            <a:endParaRPr/>
          </a:p>
        </p:txBody>
      </p:sp>
      <p:sp>
        <p:nvSpPr>
          <p:cNvPr id="51" name="Google Shape;51;p60"/>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0"/>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628172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54"/>
        <p:cNvGrpSpPr/>
        <p:nvPr/>
      </p:nvGrpSpPr>
      <p:grpSpPr>
        <a:xfrm>
          <a:off x="0" y="0"/>
          <a:ext cx="0" cy="0"/>
          <a:chOff x="0" y="0"/>
          <a:chExt cx="0" cy="0"/>
        </a:xfrm>
      </p:grpSpPr>
      <p:sp>
        <p:nvSpPr>
          <p:cNvPr id="55" name="Google Shape;55;p61"/>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425439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4C580D4-87AE-4FDA-8242-C2857861155E}"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3154385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629841" y="457201"/>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00"/>
              <a:buFont typeface="Calibri"/>
              <a:buNone/>
              <a:defRPr sz="3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25450" algn="l">
              <a:lnSpc>
                <a:spcPct val="90000"/>
              </a:lnSpc>
              <a:spcBef>
                <a:spcPts val="968"/>
              </a:spcBef>
              <a:spcAft>
                <a:spcPts val="0"/>
              </a:spcAft>
              <a:buClr>
                <a:schemeClr val="dk1"/>
              </a:buClr>
              <a:buSzPts val="3100"/>
              <a:buChar char="•"/>
              <a:defRPr sz="3100"/>
            </a:lvl1pPr>
            <a:lvl2pPr marL="914400" lvl="1" indent="-400875" algn="l">
              <a:lnSpc>
                <a:spcPct val="90000"/>
              </a:lnSpc>
              <a:spcBef>
                <a:spcPts val="484"/>
              </a:spcBef>
              <a:spcAft>
                <a:spcPts val="0"/>
              </a:spcAft>
              <a:buClr>
                <a:schemeClr val="dk1"/>
              </a:buClr>
              <a:buSzPts val="2713"/>
              <a:buChar char="•"/>
              <a:defRPr sz="2713"/>
            </a:lvl2pPr>
            <a:lvl3pPr marL="1371600" lvl="2" indent="-376237" algn="l">
              <a:lnSpc>
                <a:spcPct val="90000"/>
              </a:lnSpc>
              <a:spcBef>
                <a:spcPts val="484"/>
              </a:spcBef>
              <a:spcAft>
                <a:spcPts val="0"/>
              </a:spcAft>
              <a:buClr>
                <a:schemeClr val="dk1"/>
              </a:buClr>
              <a:buSzPts val="2325"/>
              <a:buChar char="•"/>
              <a:defRPr sz="2325"/>
            </a:lvl3pPr>
            <a:lvl4pPr marL="1828800" lvl="3" indent="-351663" algn="l">
              <a:lnSpc>
                <a:spcPct val="90000"/>
              </a:lnSpc>
              <a:spcBef>
                <a:spcPts val="484"/>
              </a:spcBef>
              <a:spcAft>
                <a:spcPts val="0"/>
              </a:spcAft>
              <a:buClr>
                <a:schemeClr val="dk1"/>
              </a:buClr>
              <a:buSzPts val="1938"/>
              <a:buChar char="•"/>
              <a:defRPr sz="1937"/>
            </a:lvl4pPr>
            <a:lvl5pPr marL="2286000" lvl="4" indent="-351663" algn="l">
              <a:lnSpc>
                <a:spcPct val="90000"/>
              </a:lnSpc>
              <a:spcBef>
                <a:spcPts val="484"/>
              </a:spcBef>
              <a:spcAft>
                <a:spcPts val="0"/>
              </a:spcAft>
              <a:buClr>
                <a:schemeClr val="dk1"/>
              </a:buClr>
              <a:buSzPts val="1938"/>
              <a:buChar char="•"/>
              <a:defRPr sz="1937"/>
            </a:lvl5pPr>
            <a:lvl6pPr marL="2743200" lvl="5" indent="-351663" algn="l">
              <a:lnSpc>
                <a:spcPct val="90000"/>
              </a:lnSpc>
              <a:spcBef>
                <a:spcPts val="484"/>
              </a:spcBef>
              <a:spcAft>
                <a:spcPts val="0"/>
              </a:spcAft>
              <a:buClr>
                <a:schemeClr val="dk1"/>
              </a:buClr>
              <a:buSzPts val="1938"/>
              <a:buChar char="•"/>
              <a:defRPr sz="1937"/>
            </a:lvl6pPr>
            <a:lvl7pPr marL="3200400" lvl="6" indent="-351663" algn="l">
              <a:lnSpc>
                <a:spcPct val="90000"/>
              </a:lnSpc>
              <a:spcBef>
                <a:spcPts val="484"/>
              </a:spcBef>
              <a:spcAft>
                <a:spcPts val="0"/>
              </a:spcAft>
              <a:buClr>
                <a:schemeClr val="dk1"/>
              </a:buClr>
              <a:buSzPts val="1938"/>
              <a:buChar char="•"/>
              <a:defRPr sz="1937"/>
            </a:lvl7pPr>
            <a:lvl8pPr marL="3657600" lvl="7" indent="-351663" algn="l">
              <a:lnSpc>
                <a:spcPct val="90000"/>
              </a:lnSpc>
              <a:spcBef>
                <a:spcPts val="484"/>
              </a:spcBef>
              <a:spcAft>
                <a:spcPts val="0"/>
              </a:spcAft>
              <a:buClr>
                <a:schemeClr val="dk1"/>
              </a:buClr>
              <a:buSzPts val="1938"/>
              <a:buChar char="•"/>
              <a:defRPr sz="1937"/>
            </a:lvl8pPr>
            <a:lvl9pPr marL="4114800" lvl="8" indent="-351663" algn="l">
              <a:lnSpc>
                <a:spcPct val="90000"/>
              </a:lnSpc>
              <a:spcBef>
                <a:spcPts val="484"/>
              </a:spcBef>
              <a:spcAft>
                <a:spcPts val="0"/>
              </a:spcAft>
              <a:buClr>
                <a:schemeClr val="dk1"/>
              </a:buClr>
              <a:buSzPts val="1938"/>
              <a:buChar char="•"/>
              <a:defRPr sz="1937"/>
            </a:lvl9pPr>
          </a:lstStyle>
          <a:p>
            <a:endParaRPr/>
          </a:p>
        </p:txBody>
      </p:sp>
      <p:sp>
        <p:nvSpPr>
          <p:cNvPr id="61" name="Google Shape;61;p62"/>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68"/>
              </a:spcBef>
              <a:spcAft>
                <a:spcPts val="0"/>
              </a:spcAft>
              <a:buClr>
                <a:schemeClr val="dk1"/>
              </a:buClr>
              <a:buSzPts val="1550"/>
              <a:buNone/>
              <a:defRPr sz="1550"/>
            </a:lvl1pPr>
            <a:lvl2pPr marL="914400" lvl="1" indent="-228600" algn="l">
              <a:lnSpc>
                <a:spcPct val="90000"/>
              </a:lnSpc>
              <a:spcBef>
                <a:spcPts val="484"/>
              </a:spcBef>
              <a:spcAft>
                <a:spcPts val="0"/>
              </a:spcAft>
              <a:buClr>
                <a:schemeClr val="dk1"/>
              </a:buClr>
              <a:buSzPts val="1357"/>
              <a:buNone/>
              <a:defRPr sz="1357"/>
            </a:lvl2pPr>
            <a:lvl3pPr marL="1371600" lvl="2" indent="-228600" algn="l">
              <a:lnSpc>
                <a:spcPct val="90000"/>
              </a:lnSpc>
              <a:spcBef>
                <a:spcPts val="484"/>
              </a:spcBef>
              <a:spcAft>
                <a:spcPts val="0"/>
              </a:spcAft>
              <a:buClr>
                <a:schemeClr val="dk1"/>
              </a:buClr>
              <a:buSzPts val="1162"/>
              <a:buNone/>
              <a:defRPr sz="1162"/>
            </a:lvl3pPr>
            <a:lvl4pPr marL="1828800" lvl="3" indent="-228600" algn="l">
              <a:lnSpc>
                <a:spcPct val="90000"/>
              </a:lnSpc>
              <a:spcBef>
                <a:spcPts val="484"/>
              </a:spcBef>
              <a:spcAft>
                <a:spcPts val="0"/>
              </a:spcAft>
              <a:buClr>
                <a:schemeClr val="dk1"/>
              </a:buClr>
              <a:buSzPts val="968"/>
              <a:buNone/>
              <a:defRPr sz="968"/>
            </a:lvl4pPr>
            <a:lvl5pPr marL="2286000" lvl="4" indent="-228600" algn="l">
              <a:lnSpc>
                <a:spcPct val="90000"/>
              </a:lnSpc>
              <a:spcBef>
                <a:spcPts val="484"/>
              </a:spcBef>
              <a:spcAft>
                <a:spcPts val="0"/>
              </a:spcAft>
              <a:buClr>
                <a:schemeClr val="dk1"/>
              </a:buClr>
              <a:buSzPts val="968"/>
              <a:buNone/>
              <a:defRPr sz="968"/>
            </a:lvl5pPr>
            <a:lvl6pPr marL="2743200" lvl="5" indent="-228600" algn="l">
              <a:lnSpc>
                <a:spcPct val="90000"/>
              </a:lnSpc>
              <a:spcBef>
                <a:spcPts val="484"/>
              </a:spcBef>
              <a:spcAft>
                <a:spcPts val="0"/>
              </a:spcAft>
              <a:buClr>
                <a:schemeClr val="dk1"/>
              </a:buClr>
              <a:buSzPts val="968"/>
              <a:buNone/>
              <a:defRPr sz="968"/>
            </a:lvl6pPr>
            <a:lvl7pPr marL="3200400" lvl="6" indent="-228600" algn="l">
              <a:lnSpc>
                <a:spcPct val="90000"/>
              </a:lnSpc>
              <a:spcBef>
                <a:spcPts val="484"/>
              </a:spcBef>
              <a:spcAft>
                <a:spcPts val="0"/>
              </a:spcAft>
              <a:buClr>
                <a:schemeClr val="dk1"/>
              </a:buClr>
              <a:buSzPts val="968"/>
              <a:buNone/>
              <a:defRPr sz="968"/>
            </a:lvl7pPr>
            <a:lvl8pPr marL="3657600" lvl="7" indent="-228600" algn="l">
              <a:lnSpc>
                <a:spcPct val="90000"/>
              </a:lnSpc>
              <a:spcBef>
                <a:spcPts val="484"/>
              </a:spcBef>
              <a:spcAft>
                <a:spcPts val="0"/>
              </a:spcAft>
              <a:buClr>
                <a:schemeClr val="dk1"/>
              </a:buClr>
              <a:buSzPts val="968"/>
              <a:buNone/>
              <a:defRPr sz="968"/>
            </a:lvl8pPr>
            <a:lvl9pPr marL="4114800" lvl="8" indent="-228600" algn="l">
              <a:lnSpc>
                <a:spcPct val="90000"/>
              </a:lnSpc>
              <a:spcBef>
                <a:spcPts val="484"/>
              </a:spcBef>
              <a:spcAft>
                <a:spcPts val="0"/>
              </a:spcAft>
              <a:buClr>
                <a:schemeClr val="dk1"/>
              </a:buClr>
              <a:buSzPts val="968"/>
              <a:buNone/>
              <a:defRPr sz="968"/>
            </a:lvl9pPr>
          </a:lstStyle>
          <a:p>
            <a:endParaRPr/>
          </a:p>
        </p:txBody>
      </p:sp>
      <p:sp>
        <p:nvSpPr>
          <p:cNvPr id="62" name="Google Shape;62;p62"/>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415987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629841" y="457201"/>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00"/>
              <a:buFont typeface="Calibri"/>
              <a:buNone/>
              <a:defRPr sz="3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3887391" y="987426"/>
            <a:ext cx="4629150" cy="4873625"/>
          </a:xfrm>
          <a:prstGeom prst="rect">
            <a:avLst/>
          </a:prstGeom>
          <a:noFill/>
          <a:ln>
            <a:noFill/>
          </a:ln>
        </p:spPr>
      </p:sp>
      <p:sp>
        <p:nvSpPr>
          <p:cNvPr id="68" name="Google Shape;68;p63"/>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68"/>
              </a:spcBef>
              <a:spcAft>
                <a:spcPts val="0"/>
              </a:spcAft>
              <a:buClr>
                <a:schemeClr val="dk1"/>
              </a:buClr>
              <a:buSzPts val="1550"/>
              <a:buNone/>
              <a:defRPr sz="1550"/>
            </a:lvl1pPr>
            <a:lvl2pPr marL="914400" lvl="1" indent="-228600" algn="l">
              <a:lnSpc>
                <a:spcPct val="90000"/>
              </a:lnSpc>
              <a:spcBef>
                <a:spcPts val="484"/>
              </a:spcBef>
              <a:spcAft>
                <a:spcPts val="0"/>
              </a:spcAft>
              <a:buClr>
                <a:schemeClr val="dk1"/>
              </a:buClr>
              <a:buSzPts val="1357"/>
              <a:buNone/>
              <a:defRPr sz="1357"/>
            </a:lvl2pPr>
            <a:lvl3pPr marL="1371600" lvl="2" indent="-228600" algn="l">
              <a:lnSpc>
                <a:spcPct val="90000"/>
              </a:lnSpc>
              <a:spcBef>
                <a:spcPts val="484"/>
              </a:spcBef>
              <a:spcAft>
                <a:spcPts val="0"/>
              </a:spcAft>
              <a:buClr>
                <a:schemeClr val="dk1"/>
              </a:buClr>
              <a:buSzPts val="1162"/>
              <a:buNone/>
              <a:defRPr sz="1162"/>
            </a:lvl3pPr>
            <a:lvl4pPr marL="1828800" lvl="3" indent="-228600" algn="l">
              <a:lnSpc>
                <a:spcPct val="90000"/>
              </a:lnSpc>
              <a:spcBef>
                <a:spcPts val="484"/>
              </a:spcBef>
              <a:spcAft>
                <a:spcPts val="0"/>
              </a:spcAft>
              <a:buClr>
                <a:schemeClr val="dk1"/>
              </a:buClr>
              <a:buSzPts val="968"/>
              <a:buNone/>
              <a:defRPr sz="968"/>
            </a:lvl4pPr>
            <a:lvl5pPr marL="2286000" lvl="4" indent="-228600" algn="l">
              <a:lnSpc>
                <a:spcPct val="90000"/>
              </a:lnSpc>
              <a:spcBef>
                <a:spcPts val="484"/>
              </a:spcBef>
              <a:spcAft>
                <a:spcPts val="0"/>
              </a:spcAft>
              <a:buClr>
                <a:schemeClr val="dk1"/>
              </a:buClr>
              <a:buSzPts val="968"/>
              <a:buNone/>
              <a:defRPr sz="968"/>
            </a:lvl5pPr>
            <a:lvl6pPr marL="2743200" lvl="5" indent="-228600" algn="l">
              <a:lnSpc>
                <a:spcPct val="90000"/>
              </a:lnSpc>
              <a:spcBef>
                <a:spcPts val="484"/>
              </a:spcBef>
              <a:spcAft>
                <a:spcPts val="0"/>
              </a:spcAft>
              <a:buClr>
                <a:schemeClr val="dk1"/>
              </a:buClr>
              <a:buSzPts val="968"/>
              <a:buNone/>
              <a:defRPr sz="968"/>
            </a:lvl6pPr>
            <a:lvl7pPr marL="3200400" lvl="6" indent="-228600" algn="l">
              <a:lnSpc>
                <a:spcPct val="90000"/>
              </a:lnSpc>
              <a:spcBef>
                <a:spcPts val="484"/>
              </a:spcBef>
              <a:spcAft>
                <a:spcPts val="0"/>
              </a:spcAft>
              <a:buClr>
                <a:schemeClr val="dk1"/>
              </a:buClr>
              <a:buSzPts val="968"/>
              <a:buNone/>
              <a:defRPr sz="968"/>
            </a:lvl7pPr>
            <a:lvl8pPr marL="3657600" lvl="7" indent="-228600" algn="l">
              <a:lnSpc>
                <a:spcPct val="90000"/>
              </a:lnSpc>
              <a:spcBef>
                <a:spcPts val="484"/>
              </a:spcBef>
              <a:spcAft>
                <a:spcPts val="0"/>
              </a:spcAft>
              <a:buClr>
                <a:schemeClr val="dk1"/>
              </a:buClr>
              <a:buSzPts val="968"/>
              <a:buNone/>
              <a:defRPr sz="968"/>
            </a:lvl8pPr>
            <a:lvl9pPr marL="4114800" lvl="8" indent="-228600" algn="l">
              <a:lnSpc>
                <a:spcPct val="90000"/>
              </a:lnSpc>
              <a:spcBef>
                <a:spcPts val="484"/>
              </a:spcBef>
              <a:spcAft>
                <a:spcPts val="0"/>
              </a:spcAft>
              <a:buClr>
                <a:schemeClr val="dk1"/>
              </a:buClr>
              <a:buSzPts val="968"/>
              <a:buNone/>
              <a:defRPr sz="968"/>
            </a:lvl9pPr>
          </a:lstStyle>
          <a:p>
            <a:endParaRPr/>
          </a:p>
        </p:txBody>
      </p:sp>
      <p:sp>
        <p:nvSpPr>
          <p:cNvPr id="69" name="Google Shape;69;p63"/>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637492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96331" y="57945"/>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68"/>
              </a:spcBef>
              <a:spcAft>
                <a:spcPts val="0"/>
              </a:spcAft>
              <a:buClr>
                <a:schemeClr val="dk1"/>
              </a:buClr>
              <a:buSzPts val="1800"/>
              <a:buChar char="•"/>
              <a:defRPr/>
            </a:lvl1pPr>
            <a:lvl2pPr marL="914400" lvl="1" indent="-342900" algn="l">
              <a:lnSpc>
                <a:spcPct val="90000"/>
              </a:lnSpc>
              <a:spcBef>
                <a:spcPts val="484"/>
              </a:spcBef>
              <a:spcAft>
                <a:spcPts val="0"/>
              </a:spcAft>
              <a:buClr>
                <a:schemeClr val="dk1"/>
              </a:buClr>
              <a:buSzPts val="1800"/>
              <a:buChar char="•"/>
              <a:defRPr/>
            </a:lvl2pPr>
            <a:lvl3pPr marL="1371600" lvl="2" indent="-342900" algn="l">
              <a:lnSpc>
                <a:spcPct val="90000"/>
              </a:lnSpc>
              <a:spcBef>
                <a:spcPts val="484"/>
              </a:spcBef>
              <a:spcAft>
                <a:spcPts val="0"/>
              </a:spcAft>
              <a:buClr>
                <a:schemeClr val="dk1"/>
              </a:buClr>
              <a:buSzPts val="1800"/>
              <a:buChar char="•"/>
              <a:defRPr/>
            </a:lvl3pPr>
            <a:lvl4pPr marL="1828800" lvl="3" indent="-342900" algn="l">
              <a:lnSpc>
                <a:spcPct val="90000"/>
              </a:lnSpc>
              <a:spcBef>
                <a:spcPts val="484"/>
              </a:spcBef>
              <a:spcAft>
                <a:spcPts val="0"/>
              </a:spcAft>
              <a:buClr>
                <a:schemeClr val="dk1"/>
              </a:buClr>
              <a:buSzPts val="1800"/>
              <a:buChar char="•"/>
              <a:defRPr/>
            </a:lvl4pPr>
            <a:lvl5pPr marL="2286000" lvl="4" indent="-342900" algn="l">
              <a:lnSpc>
                <a:spcPct val="90000"/>
              </a:lnSpc>
              <a:spcBef>
                <a:spcPts val="484"/>
              </a:spcBef>
              <a:spcAft>
                <a:spcPts val="0"/>
              </a:spcAft>
              <a:buClr>
                <a:schemeClr val="dk1"/>
              </a:buClr>
              <a:buSzPts val="1800"/>
              <a:buChar char="•"/>
              <a:defRPr/>
            </a:lvl5pPr>
            <a:lvl6pPr marL="2743200" lvl="5" indent="-342900" algn="l">
              <a:lnSpc>
                <a:spcPct val="90000"/>
              </a:lnSpc>
              <a:spcBef>
                <a:spcPts val="484"/>
              </a:spcBef>
              <a:spcAft>
                <a:spcPts val="0"/>
              </a:spcAft>
              <a:buClr>
                <a:schemeClr val="dk1"/>
              </a:buClr>
              <a:buSzPts val="1800"/>
              <a:buChar char="•"/>
              <a:defRPr/>
            </a:lvl6pPr>
            <a:lvl7pPr marL="3200400" lvl="6" indent="-342900" algn="l">
              <a:lnSpc>
                <a:spcPct val="90000"/>
              </a:lnSpc>
              <a:spcBef>
                <a:spcPts val="484"/>
              </a:spcBef>
              <a:spcAft>
                <a:spcPts val="0"/>
              </a:spcAft>
              <a:buClr>
                <a:schemeClr val="dk1"/>
              </a:buClr>
              <a:buSzPts val="1800"/>
              <a:buChar char="•"/>
              <a:defRPr/>
            </a:lvl7pPr>
            <a:lvl8pPr marL="3657600" lvl="7" indent="-342900" algn="l">
              <a:lnSpc>
                <a:spcPct val="90000"/>
              </a:lnSpc>
              <a:spcBef>
                <a:spcPts val="484"/>
              </a:spcBef>
              <a:spcAft>
                <a:spcPts val="0"/>
              </a:spcAft>
              <a:buClr>
                <a:schemeClr val="dk1"/>
              </a:buClr>
              <a:buSzPts val="1800"/>
              <a:buChar char="•"/>
              <a:defRPr/>
            </a:lvl8pPr>
            <a:lvl9pPr marL="4114800" lvl="8" indent="-342900" algn="l">
              <a:lnSpc>
                <a:spcPct val="90000"/>
              </a:lnSpc>
              <a:spcBef>
                <a:spcPts val="484"/>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471407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623595"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68"/>
              </a:spcBef>
              <a:spcAft>
                <a:spcPts val="0"/>
              </a:spcAft>
              <a:buClr>
                <a:schemeClr val="dk1"/>
              </a:buClr>
              <a:buSzPts val="1800"/>
              <a:buChar char="•"/>
              <a:defRPr/>
            </a:lvl1pPr>
            <a:lvl2pPr marL="914400" lvl="1" indent="-342900" algn="l">
              <a:lnSpc>
                <a:spcPct val="90000"/>
              </a:lnSpc>
              <a:spcBef>
                <a:spcPts val="484"/>
              </a:spcBef>
              <a:spcAft>
                <a:spcPts val="0"/>
              </a:spcAft>
              <a:buClr>
                <a:schemeClr val="dk1"/>
              </a:buClr>
              <a:buSzPts val="1800"/>
              <a:buChar char="•"/>
              <a:defRPr/>
            </a:lvl2pPr>
            <a:lvl3pPr marL="1371600" lvl="2" indent="-342900" algn="l">
              <a:lnSpc>
                <a:spcPct val="90000"/>
              </a:lnSpc>
              <a:spcBef>
                <a:spcPts val="484"/>
              </a:spcBef>
              <a:spcAft>
                <a:spcPts val="0"/>
              </a:spcAft>
              <a:buClr>
                <a:schemeClr val="dk1"/>
              </a:buClr>
              <a:buSzPts val="1800"/>
              <a:buChar char="•"/>
              <a:defRPr/>
            </a:lvl3pPr>
            <a:lvl4pPr marL="1828800" lvl="3" indent="-342900" algn="l">
              <a:lnSpc>
                <a:spcPct val="90000"/>
              </a:lnSpc>
              <a:spcBef>
                <a:spcPts val="484"/>
              </a:spcBef>
              <a:spcAft>
                <a:spcPts val="0"/>
              </a:spcAft>
              <a:buClr>
                <a:schemeClr val="dk1"/>
              </a:buClr>
              <a:buSzPts val="1800"/>
              <a:buChar char="•"/>
              <a:defRPr/>
            </a:lvl4pPr>
            <a:lvl5pPr marL="2286000" lvl="4" indent="-342900" algn="l">
              <a:lnSpc>
                <a:spcPct val="90000"/>
              </a:lnSpc>
              <a:spcBef>
                <a:spcPts val="484"/>
              </a:spcBef>
              <a:spcAft>
                <a:spcPts val="0"/>
              </a:spcAft>
              <a:buClr>
                <a:schemeClr val="dk1"/>
              </a:buClr>
              <a:buSzPts val="1800"/>
              <a:buChar char="•"/>
              <a:defRPr/>
            </a:lvl5pPr>
            <a:lvl6pPr marL="2743200" lvl="5" indent="-342900" algn="l">
              <a:lnSpc>
                <a:spcPct val="90000"/>
              </a:lnSpc>
              <a:spcBef>
                <a:spcPts val="484"/>
              </a:spcBef>
              <a:spcAft>
                <a:spcPts val="0"/>
              </a:spcAft>
              <a:buClr>
                <a:schemeClr val="dk1"/>
              </a:buClr>
              <a:buSzPts val="1800"/>
              <a:buChar char="•"/>
              <a:defRPr/>
            </a:lvl6pPr>
            <a:lvl7pPr marL="3200400" lvl="6" indent="-342900" algn="l">
              <a:lnSpc>
                <a:spcPct val="90000"/>
              </a:lnSpc>
              <a:spcBef>
                <a:spcPts val="484"/>
              </a:spcBef>
              <a:spcAft>
                <a:spcPts val="0"/>
              </a:spcAft>
              <a:buClr>
                <a:schemeClr val="dk1"/>
              </a:buClr>
              <a:buSzPts val="1800"/>
              <a:buChar char="•"/>
              <a:defRPr/>
            </a:lvl7pPr>
            <a:lvl8pPr marL="3657600" lvl="7" indent="-342900" algn="l">
              <a:lnSpc>
                <a:spcPct val="90000"/>
              </a:lnSpc>
              <a:spcBef>
                <a:spcPts val="484"/>
              </a:spcBef>
              <a:spcAft>
                <a:spcPts val="0"/>
              </a:spcAft>
              <a:buClr>
                <a:schemeClr val="dk1"/>
              </a:buClr>
              <a:buSzPts val="1800"/>
              <a:buChar char="•"/>
              <a:defRPr/>
            </a:lvl8pPr>
            <a:lvl9pPr marL="4114800" lvl="8" indent="-342900" algn="l">
              <a:lnSpc>
                <a:spcPct val="90000"/>
              </a:lnSpc>
              <a:spcBef>
                <a:spcPts val="484"/>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88756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24/09/2025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a:p>
        </p:txBody>
      </p:sp>
    </p:spTree>
    <p:extLst>
      <p:ext uri="{BB962C8B-B14F-4D97-AF65-F5344CB8AC3E}">
        <p14:creationId xmlns:p14="http://schemas.microsoft.com/office/powerpoint/2010/main" val="927349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65"/>
        <p:cNvGrpSpPr/>
        <p:nvPr/>
      </p:nvGrpSpPr>
      <p:grpSpPr>
        <a:xfrm>
          <a:off x="0" y="0"/>
          <a:ext cx="0" cy="0"/>
          <a:chOff x="0" y="0"/>
          <a:chExt cx="0" cy="0"/>
        </a:xfrm>
      </p:grpSpPr>
      <p:sp>
        <p:nvSpPr>
          <p:cNvPr id="166" name="Google Shape;166;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540150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77"/>
        <p:cNvGrpSpPr/>
        <p:nvPr/>
      </p:nvGrpSpPr>
      <p:grpSpPr>
        <a:xfrm>
          <a:off x="0" y="0"/>
          <a:ext cx="0" cy="0"/>
          <a:chOff x="0" y="0"/>
          <a:chExt cx="0" cy="0"/>
        </a:xfrm>
      </p:grpSpPr>
      <p:sp>
        <p:nvSpPr>
          <p:cNvPr id="178" name="Google Shape;178;p4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4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0" name="Google Shape;180;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70476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83"/>
        <p:cNvGrpSpPr/>
        <p:nvPr/>
      </p:nvGrpSpPr>
      <p:grpSpPr>
        <a:xfrm>
          <a:off x="0" y="0"/>
          <a:ext cx="0" cy="0"/>
          <a:chOff x="0" y="0"/>
          <a:chExt cx="0" cy="0"/>
        </a:xfrm>
      </p:grpSpPr>
      <p:sp>
        <p:nvSpPr>
          <p:cNvPr id="184" name="Google Shape;184;p4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4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4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149522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90"/>
        <p:cNvGrpSpPr/>
        <p:nvPr/>
      </p:nvGrpSpPr>
      <p:grpSpPr>
        <a:xfrm>
          <a:off x="0" y="0"/>
          <a:ext cx="0" cy="0"/>
          <a:chOff x="0" y="0"/>
          <a:chExt cx="0" cy="0"/>
        </a:xfrm>
      </p:grpSpPr>
      <p:sp>
        <p:nvSpPr>
          <p:cNvPr id="191" name="Google Shape;191;p5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5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3" name="Google Shape;193;p5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5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996418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199"/>
        <p:cNvGrpSpPr/>
        <p:nvPr/>
      </p:nvGrpSpPr>
      <p:grpSpPr>
        <a:xfrm>
          <a:off x="0" y="0"/>
          <a:ext cx="0" cy="0"/>
          <a:chOff x="0" y="0"/>
          <a:chExt cx="0" cy="0"/>
        </a:xfrm>
      </p:grpSpPr>
      <p:sp>
        <p:nvSpPr>
          <p:cNvPr id="200" name="Google Shape;200;p5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3682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4C580D4-87AE-4FDA-8242-C2857861155E}"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3613828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204"/>
        <p:cNvGrpSpPr/>
        <p:nvPr/>
      </p:nvGrpSpPr>
      <p:grpSpPr>
        <a:xfrm>
          <a:off x="0" y="0"/>
          <a:ext cx="0" cy="0"/>
          <a:chOff x="0" y="0"/>
          <a:chExt cx="0" cy="0"/>
        </a:xfrm>
      </p:grpSpPr>
      <p:sp>
        <p:nvSpPr>
          <p:cNvPr id="205" name="Google Shape;205;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5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885631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208"/>
        <p:cNvGrpSpPr/>
        <p:nvPr/>
      </p:nvGrpSpPr>
      <p:grpSpPr>
        <a:xfrm>
          <a:off x="0" y="0"/>
          <a:ext cx="0" cy="0"/>
          <a:chOff x="0" y="0"/>
          <a:chExt cx="0" cy="0"/>
        </a:xfrm>
      </p:grpSpPr>
      <p:sp>
        <p:nvSpPr>
          <p:cNvPr id="209" name="Google Shape;209;p5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5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1" name="Google Shape;211;p5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2" name="Google Shape;212;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935499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215"/>
        <p:cNvGrpSpPr/>
        <p:nvPr/>
      </p:nvGrpSpPr>
      <p:grpSpPr>
        <a:xfrm>
          <a:off x="0" y="0"/>
          <a:ext cx="0" cy="0"/>
          <a:chOff x="0" y="0"/>
          <a:chExt cx="0" cy="0"/>
        </a:xfrm>
      </p:grpSpPr>
      <p:sp>
        <p:nvSpPr>
          <p:cNvPr id="216" name="Google Shape;216;p5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54"/>
          <p:cNvSpPr>
            <a:spLocks noGrp="1"/>
          </p:cNvSpPr>
          <p:nvPr>
            <p:ph type="pic" idx="2"/>
          </p:nvPr>
        </p:nvSpPr>
        <p:spPr>
          <a:xfrm>
            <a:off x="3887391" y="987426"/>
            <a:ext cx="4629150" cy="4873625"/>
          </a:xfrm>
          <a:prstGeom prst="rect">
            <a:avLst/>
          </a:prstGeom>
          <a:noFill/>
          <a:ln>
            <a:noFill/>
          </a:ln>
        </p:spPr>
      </p:sp>
      <p:sp>
        <p:nvSpPr>
          <p:cNvPr id="218" name="Google Shape;218;p5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9" name="Google Shape;219;p5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5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774472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222"/>
        <p:cNvGrpSpPr/>
        <p:nvPr/>
      </p:nvGrpSpPr>
      <p:grpSpPr>
        <a:xfrm>
          <a:off x="0" y="0"/>
          <a:ext cx="0" cy="0"/>
          <a:chOff x="0" y="0"/>
          <a:chExt cx="0" cy="0"/>
        </a:xfrm>
      </p:grpSpPr>
      <p:sp>
        <p:nvSpPr>
          <p:cNvPr id="223" name="Google Shape;223;p5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5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5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437337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228"/>
        <p:cNvGrpSpPr/>
        <p:nvPr/>
      </p:nvGrpSpPr>
      <p:grpSpPr>
        <a:xfrm>
          <a:off x="0" y="0"/>
          <a:ext cx="0" cy="0"/>
          <a:chOff x="0" y="0"/>
          <a:chExt cx="0" cy="0"/>
        </a:xfrm>
      </p:grpSpPr>
      <p:sp>
        <p:nvSpPr>
          <p:cNvPr id="229" name="Google Shape;229;p56"/>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56"/>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5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111161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12"/>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25"/>
            </a:lvl1pPr>
            <a:lvl2pPr marL="442930" indent="0" algn="ctr">
              <a:buNone/>
              <a:defRPr sz="1938"/>
            </a:lvl2pPr>
            <a:lvl3pPr marL="885861" indent="0" algn="ctr">
              <a:buNone/>
              <a:defRPr sz="1744"/>
            </a:lvl3pPr>
            <a:lvl4pPr marL="1328790" indent="0" algn="ctr">
              <a:buNone/>
              <a:defRPr sz="1550"/>
            </a:lvl4pPr>
            <a:lvl5pPr marL="1771721" indent="0" algn="ctr">
              <a:buNone/>
              <a:defRPr sz="1550"/>
            </a:lvl5pPr>
            <a:lvl6pPr marL="2214651" indent="0" algn="ctr">
              <a:buNone/>
              <a:defRPr sz="1550"/>
            </a:lvl6pPr>
            <a:lvl7pPr marL="2657582" indent="0" algn="ctr">
              <a:buNone/>
              <a:defRPr sz="1550"/>
            </a:lvl7pPr>
            <a:lvl8pPr marL="3100511" indent="0" algn="ctr">
              <a:buNone/>
              <a:defRPr sz="1550"/>
            </a:lvl8pPr>
            <a:lvl9pPr marL="3543442" indent="0" algn="ctr">
              <a:buNone/>
              <a:defRPr sz="155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24/09/2025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2010188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4C580D4-87AE-4FDA-8242-C2857861155E}"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407470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580D4-87AE-4FDA-8242-C2857861155E}"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164283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4C580D4-87AE-4FDA-8242-C2857861155E}"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1650331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4C580D4-87AE-4FDA-8242-C2857861155E}"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B6E5B-BED3-4FAC-8FDB-0D31C6BE574A}" type="slidenum">
              <a:rPr lang="en-US" smtClean="0"/>
              <a:t>‹Nº›</a:t>
            </a:fld>
            <a:endParaRPr lang="en-US"/>
          </a:p>
        </p:txBody>
      </p:sp>
    </p:spTree>
    <p:extLst>
      <p:ext uri="{BB962C8B-B14F-4D97-AF65-F5344CB8AC3E}">
        <p14:creationId xmlns:p14="http://schemas.microsoft.com/office/powerpoint/2010/main" val="2916931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580D4-87AE-4FDA-8242-C2857861155E}" type="datetimeFigureOut">
              <a:rPr lang="en-US" smtClean="0"/>
              <a:t>9/24/2025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B6E5B-BED3-4FAC-8FDB-0D31C6BE574A}" type="slidenum">
              <a:rPr lang="en-US" smtClean="0"/>
              <a:t>‹Nº›</a:t>
            </a:fld>
            <a:endParaRPr lang="en-US"/>
          </a:p>
        </p:txBody>
      </p:sp>
    </p:spTree>
    <p:extLst>
      <p:ext uri="{BB962C8B-B14F-4D97-AF65-F5344CB8AC3E}">
        <p14:creationId xmlns:p14="http://schemas.microsoft.com/office/powerpoint/2010/main" val="22536388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62">
                <a:solidFill>
                  <a:schemeClr val="tx1">
                    <a:tint val="75000"/>
                  </a:schemeClr>
                </a:solidFill>
              </a:defRPr>
            </a:lvl1pPr>
          </a:lstStyle>
          <a:p>
            <a:fld id="{1574A27A-C065-A544-9B77-D23FF66B1DCF}" type="datetimeFigureOut">
              <a:rPr lang="es-MX" smtClean="0"/>
              <a:t>24/09/2025</a:t>
            </a:fld>
            <a:endParaRPr lang="es-MX"/>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62">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62">
                <a:solidFill>
                  <a:schemeClr val="tx1">
                    <a:tint val="75000"/>
                  </a:schemeClr>
                </a:solidFill>
              </a:defRPr>
            </a:lvl1pPr>
          </a:lstStyle>
          <a:p>
            <a:fld id="{D6E2F697-AC57-EF4D-B637-5D0C69163FC9}" type="slidenum">
              <a:rPr lang="es-MX" smtClean="0"/>
              <a:t>‹Nº›</a:t>
            </a:fld>
            <a:endParaRPr lang="es-MX"/>
          </a:p>
        </p:txBody>
      </p:sp>
    </p:spTree>
    <p:extLst>
      <p:ext uri="{BB962C8B-B14F-4D97-AF65-F5344CB8AC3E}">
        <p14:creationId xmlns:p14="http://schemas.microsoft.com/office/powerpoint/2010/main" val="158590031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885861" rtl="0" eaLnBrk="1" latinLnBrk="0" hangingPunct="1">
        <a:lnSpc>
          <a:spcPct val="90000"/>
        </a:lnSpc>
        <a:spcBef>
          <a:spcPct val="0"/>
        </a:spcBef>
        <a:buNone/>
        <a:defRPr sz="4263" kern="1200">
          <a:solidFill>
            <a:schemeClr val="tx1"/>
          </a:solidFill>
          <a:latin typeface="+mj-lt"/>
          <a:ea typeface="+mj-ea"/>
          <a:cs typeface="+mj-cs"/>
        </a:defRPr>
      </a:lvl1pPr>
    </p:titleStyle>
    <p:bodyStyle>
      <a:lvl1pPr marL="221465" indent="-221465" algn="l" defTabSz="885861" rtl="0" eaLnBrk="1" latinLnBrk="0" hangingPunct="1">
        <a:lnSpc>
          <a:spcPct val="90000"/>
        </a:lnSpc>
        <a:spcBef>
          <a:spcPts val="968"/>
        </a:spcBef>
        <a:buFont typeface="Arial" panose="020B0604020202020204" pitchFamily="34" charset="0"/>
        <a:buChar char="•"/>
        <a:defRPr sz="2713" kern="1200">
          <a:solidFill>
            <a:schemeClr val="tx1"/>
          </a:solidFill>
          <a:latin typeface="+mn-lt"/>
          <a:ea typeface="+mn-ea"/>
          <a:cs typeface="+mn-cs"/>
        </a:defRPr>
      </a:lvl1pPr>
      <a:lvl2pPr marL="664396" indent="-221465" algn="l" defTabSz="885861" rtl="0" eaLnBrk="1" latinLnBrk="0" hangingPunct="1">
        <a:lnSpc>
          <a:spcPct val="90000"/>
        </a:lnSpc>
        <a:spcBef>
          <a:spcPts val="484"/>
        </a:spcBef>
        <a:buFont typeface="Arial" panose="020B0604020202020204" pitchFamily="34" charset="0"/>
        <a:buChar char="•"/>
        <a:defRPr sz="2325" kern="1200">
          <a:solidFill>
            <a:schemeClr val="tx1"/>
          </a:solidFill>
          <a:latin typeface="+mn-lt"/>
          <a:ea typeface="+mn-ea"/>
          <a:cs typeface="+mn-cs"/>
        </a:defRPr>
      </a:lvl2pPr>
      <a:lvl3pPr marL="1107325" indent="-221465" algn="l" defTabSz="885861" rtl="0" eaLnBrk="1" latinLnBrk="0" hangingPunct="1">
        <a:lnSpc>
          <a:spcPct val="90000"/>
        </a:lnSpc>
        <a:spcBef>
          <a:spcPts val="484"/>
        </a:spcBef>
        <a:buFont typeface="Arial" panose="020B0604020202020204" pitchFamily="34" charset="0"/>
        <a:buChar char="•"/>
        <a:defRPr sz="1938" kern="1200">
          <a:solidFill>
            <a:schemeClr val="tx1"/>
          </a:solidFill>
          <a:latin typeface="+mn-lt"/>
          <a:ea typeface="+mn-ea"/>
          <a:cs typeface="+mn-cs"/>
        </a:defRPr>
      </a:lvl3pPr>
      <a:lvl4pPr marL="1550256"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4pPr>
      <a:lvl5pPr marL="1993186"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5pPr>
      <a:lvl6pPr marL="2436117"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6pPr>
      <a:lvl7pPr marL="2879046"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7pPr>
      <a:lvl8pPr marL="3321977"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8pPr>
      <a:lvl9pPr marL="3764907"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9pPr>
    </p:bodyStyle>
    <p:otherStyle>
      <a:defPPr>
        <a:defRPr lang="en-US"/>
      </a:defPPr>
      <a:lvl1pPr marL="0" algn="l" defTabSz="885861" rtl="0" eaLnBrk="1" latinLnBrk="0" hangingPunct="1">
        <a:defRPr sz="1744" kern="1200">
          <a:solidFill>
            <a:schemeClr val="tx1"/>
          </a:solidFill>
          <a:latin typeface="+mn-lt"/>
          <a:ea typeface="+mn-ea"/>
          <a:cs typeface="+mn-cs"/>
        </a:defRPr>
      </a:lvl1pPr>
      <a:lvl2pPr marL="442930" algn="l" defTabSz="885861" rtl="0" eaLnBrk="1" latinLnBrk="0" hangingPunct="1">
        <a:defRPr sz="1744" kern="1200">
          <a:solidFill>
            <a:schemeClr val="tx1"/>
          </a:solidFill>
          <a:latin typeface="+mn-lt"/>
          <a:ea typeface="+mn-ea"/>
          <a:cs typeface="+mn-cs"/>
        </a:defRPr>
      </a:lvl2pPr>
      <a:lvl3pPr marL="885861" algn="l" defTabSz="885861" rtl="0" eaLnBrk="1" latinLnBrk="0" hangingPunct="1">
        <a:defRPr sz="1744" kern="1200">
          <a:solidFill>
            <a:schemeClr val="tx1"/>
          </a:solidFill>
          <a:latin typeface="+mn-lt"/>
          <a:ea typeface="+mn-ea"/>
          <a:cs typeface="+mn-cs"/>
        </a:defRPr>
      </a:lvl3pPr>
      <a:lvl4pPr marL="1328790" algn="l" defTabSz="885861" rtl="0" eaLnBrk="1" latinLnBrk="0" hangingPunct="1">
        <a:defRPr sz="1744" kern="1200">
          <a:solidFill>
            <a:schemeClr val="tx1"/>
          </a:solidFill>
          <a:latin typeface="+mn-lt"/>
          <a:ea typeface="+mn-ea"/>
          <a:cs typeface="+mn-cs"/>
        </a:defRPr>
      </a:lvl4pPr>
      <a:lvl5pPr marL="1771721" algn="l" defTabSz="885861" rtl="0" eaLnBrk="1" latinLnBrk="0" hangingPunct="1">
        <a:defRPr sz="1744" kern="1200">
          <a:solidFill>
            <a:schemeClr val="tx1"/>
          </a:solidFill>
          <a:latin typeface="+mn-lt"/>
          <a:ea typeface="+mn-ea"/>
          <a:cs typeface="+mn-cs"/>
        </a:defRPr>
      </a:lvl5pPr>
      <a:lvl6pPr marL="2214651" algn="l" defTabSz="885861" rtl="0" eaLnBrk="1" latinLnBrk="0" hangingPunct="1">
        <a:defRPr sz="1744" kern="1200">
          <a:solidFill>
            <a:schemeClr val="tx1"/>
          </a:solidFill>
          <a:latin typeface="+mn-lt"/>
          <a:ea typeface="+mn-ea"/>
          <a:cs typeface="+mn-cs"/>
        </a:defRPr>
      </a:lvl6pPr>
      <a:lvl7pPr marL="2657582" algn="l" defTabSz="885861" rtl="0" eaLnBrk="1" latinLnBrk="0" hangingPunct="1">
        <a:defRPr sz="1744" kern="1200">
          <a:solidFill>
            <a:schemeClr val="tx1"/>
          </a:solidFill>
          <a:latin typeface="+mn-lt"/>
          <a:ea typeface="+mn-ea"/>
          <a:cs typeface="+mn-cs"/>
        </a:defRPr>
      </a:lvl7pPr>
      <a:lvl8pPr marL="3100511" algn="l" defTabSz="885861" rtl="0" eaLnBrk="1" latinLnBrk="0" hangingPunct="1">
        <a:defRPr sz="1744" kern="1200">
          <a:solidFill>
            <a:schemeClr val="tx1"/>
          </a:solidFill>
          <a:latin typeface="+mn-lt"/>
          <a:ea typeface="+mn-ea"/>
          <a:cs typeface="+mn-cs"/>
        </a:defRPr>
      </a:lvl8pPr>
      <a:lvl9pPr marL="3543442" algn="l" defTabSz="885861" rtl="0" eaLnBrk="1" latinLnBrk="0" hangingPunct="1">
        <a:defRPr sz="174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88CC7-59FD-8349-8330-3CDC524F45E3}" type="datetimeFigureOut">
              <a:rPr lang="es-MX" smtClean="0"/>
              <a:t>24/09/2025</a:t>
            </a:fld>
            <a:endParaRPr lang="es-MX"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6900C-EB63-0041-BDF2-73F8E737FFC6}" type="slidenum">
              <a:rPr lang="es-MX" smtClean="0"/>
              <a:t>‹Nº›</a:t>
            </a:fld>
            <a:endParaRPr lang="es-MX" dirty="0"/>
          </a:p>
        </p:txBody>
      </p:sp>
    </p:spTree>
    <p:extLst>
      <p:ext uri="{BB962C8B-B14F-4D97-AF65-F5344CB8AC3E}">
        <p14:creationId xmlns:p14="http://schemas.microsoft.com/office/powerpoint/2010/main" val="421647622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263"/>
              <a:buFont typeface="Calibri"/>
              <a:buNone/>
              <a:defRPr sz="426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628650" y="1825626"/>
            <a:ext cx="7886700" cy="4351338"/>
          </a:xfrm>
          <a:prstGeom prst="rect">
            <a:avLst/>
          </a:prstGeom>
          <a:noFill/>
          <a:ln>
            <a:noFill/>
          </a:ln>
        </p:spPr>
        <p:txBody>
          <a:bodyPr spcFirstLastPara="1" wrap="square" lIns="91425" tIns="45700" rIns="91425" bIns="45700" anchor="t" anchorCtr="0">
            <a:normAutofit/>
          </a:bodyPr>
          <a:lstStyle>
            <a:lvl1pPr marL="457200" marR="0" lvl="0" indent="-400875" algn="l" rtl="0">
              <a:lnSpc>
                <a:spcPct val="90000"/>
              </a:lnSpc>
              <a:spcBef>
                <a:spcPts val="968"/>
              </a:spcBef>
              <a:spcAft>
                <a:spcPts val="0"/>
              </a:spcAft>
              <a:buClr>
                <a:schemeClr val="dk1"/>
              </a:buClr>
              <a:buSzPts val="2713"/>
              <a:buFont typeface="Arial"/>
              <a:buChar char="•"/>
              <a:defRPr sz="2713" b="0" i="0" u="none" strike="noStrike" cap="none">
                <a:solidFill>
                  <a:schemeClr val="dk1"/>
                </a:solidFill>
                <a:latin typeface="Calibri"/>
                <a:ea typeface="Calibri"/>
                <a:cs typeface="Calibri"/>
                <a:sym typeface="Calibri"/>
              </a:defRPr>
            </a:lvl1pPr>
            <a:lvl2pPr marL="914400" marR="0" lvl="1" indent="-376237" algn="l" rtl="0">
              <a:lnSpc>
                <a:spcPct val="90000"/>
              </a:lnSpc>
              <a:spcBef>
                <a:spcPts val="484"/>
              </a:spcBef>
              <a:spcAft>
                <a:spcPts val="0"/>
              </a:spcAft>
              <a:buClr>
                <a:schemeClr val="dk1"/>
              </a:buClr>
              <a:buSzPts val="2325"/>
              <a:buFont typeface="Arial"/>
              <a:buChar char="•"/>
              <a:defRPr sz="2325" b="0" i="0" u="none" strike="noStrike" cap="none">
                <a:solidFill>
                  <a:schemeClr val="dk1"/>
                </a:solidFill>
                <a:latin typeface="Calibri"/>
                <a:ea typeface="Calibri"/>
                <a:cs typeface="Calibri"/>
                <a:sym typeface="Calibri"/>
              </a:defRPr>
            </a:lvl2pPr>
            <a:lvl3pPr marL="1371600" marR="0" lvl="2" indent="-351663" algn="l" rtl="0">
              <a:lnSpc>
                <a:spcPct val="90000"/>
              </a:lnSpc>
              <a:spcBef>
                <a:spcPts val="484"/>
              </a:spcBef>
              <a:spcAft>
                <a:spcPts val="0"/>
              </a:spcAft>
              <a:buClr>
                <a:schemeClr val="dk1"/>
              </a:buClr>
              <a:buSzPts val="1938"/>
              <a:buFont typeface="Arial"/>
              <a:buChar char="•"/>
              <a:defRPr sz="1937" b="0" i="0" u="none" strike="noStrike" cap="none">
                <a:solidFill>
                  <a:schemeClr val="dk1"/>
                </a:solidFill>
                <a:latin typeface="Calibri"/>
                <a:ea typeface="Calibri"/>
                <a:cs typeface="Calibri"/>
                <a:sym typeface="Calibri"/>
              </a:defRPr>
            </a:lvl3pPr>
            <a:lvl4pPr marL="1828800" marR="0" lvl="3" indent="-339344" algn="l" rtl="0">
              <a:lnSpc>
                <a:spcPct val="90000"/>
              </a:lnSpc>
              <a:spcBef>
                <a:spcPts val="484"/>
              </a:spcBef>
              <a:spcAft>
                <a:spcPts val="0"/>
              </a:spcAft>
              <a:buClr>
                <a:schemeClr val="dk1"/>
              </a:buClr>
              <a:buSzPts val="1744"/>
              <a:buFont typeface="Arial"/>
              <a:buChar char="•"/>
              <a:defRPr sz="1744" b="0" i="0" u="none" strike="noStrike" cap="none">
                <a:solidFill>
                  <a:schemeClr val="dk1"/>
                </a:solidFill>
                <a:latin typeface="Calibri"/>
                <a:ea typeface="Calibri"/>
                <a:cs typeface="Calibri"/>
                <a:sym typeface="Calibri"/>
              </a:defRPr>
            </a:lvl4pPr>
            <a:lvl5pPr marL="2286000" marR="0" lvl="4" indent="-339344" algn="l" rtl="0">
              <a:lnSpc>
                <a:spcPct val="90000"/>
              </a:lnSpc>
              <a:spcBef>
                <a:spcPts val="484"/>
              </a:spcBef>
              <a:spcAft>
                <a:spcPts val="0"/>
              </a:spcAft>
              <a:buClr>
                <a:schemeClr val="dk1"/>
              </a:buClr>
              <a:buSzPts val="1744"/>
              <a:buFont typeface="Arial"/>
              <a:buChar char="•"/>
              <a:defRPr sz="1744" b="0" i="0" u="none" strike="noStrike" cap="none">
                <a:solidFill>
                  <a:schemeClr val="dk1"/>
                </a:solidFill>
                <a:latin typeface="Calibri"/>
                <a:ea typeface="Calibri"/>
                <a:cs typeface="Calibri"/>
                <a:sym typeface="Calibri"/>
              </a:defRPr>
            </a:lvl5pPr>
            <a:lvl6pPr marL="2743200" marR="0" lvl="5" indent="-339344" algn="l" rtl="0">
              <a:lnSpc>
                <a:spcPct val="90000"/>
              </a:lnSpc>
              <a:spcBef>
                <a:spcPts val="484"/>
              </a:spcBef>
              <a:spcAft>
                <a:spcPts val="0"/>
              </a:spcAft>
              <a:buClr>
                <a:schemeClr val="dk1"/>
              </a:buClr>
              <a:buSzPts val="1744"/>
              <a:buFont typeface="Arial"/>
              <a:buChar char="•"/>
              <a:defRPr sz="1744" b="0" i="0" u="none" strike="noStrike" cap="none">
                <a:solidFill>
                  <a:schemeClr val="dk1"/>
                </a:solidFill>
                <a:latin typeface="Calibri"/>
                <a:ea typeface="Calibri"/>
                <a:cs typeface="Calibri"/>
                <a:sym typeface="Calibri"/>
              </a:defRPr>
            </a:lvl6pPr>
            <a:lvl7pPr marL="3200400" marR="0" lvl="6" indent="-339344" algn="l" rtl="0">
              <a:lnSpc>
                <a:spcPct val="90000"/>
              </a:lnSpc>
              <a:spcBef>
                <a:spcPts val="484"/>
              </a:spcBef>
              <a:spcAft>
                <a:spcPts val="0"/>
              </a:spcAft>
              <a:buClr>
                <a:schemeClr val="dk1"/>
              </a:buClr>
              <a:buSzPts val="1744"/>
              <a:buFont typeface="Arial"/>
              <a:buChar char="•"/>
              <a:defRPr sz="1744" b="0" i="0" u="none" strike="noStrike" cap="none">
                <a:solidFill>
                  <a:schemeClr val="dk1"/>
                </a:solidFill>
                <a:latin typeface="Calibri"/>
                <a:ea typeface="Calibri"/>
                <a:cs typeface="Calibri"/>
                <a:sym typeface="Calibri"/>
              </a:defRPr>
            </a:lvl7pPr>
            <a:lvl8pPr marL="3657600" marR="0" lvl="7" indent="-339344" algn="l" rtl="0">
              <a:lnSpc>
                <a:spcPct val="90000"/>
              </a:lnSpc>
              <a:spcBef>
                <a:spcPts val="484"/>
              </a:spcBef>
              <a:spcAft>
                <a:spcPts val="0"/>
              </a:spcAft>
              <a:buClr>
                <a:schemeClr val="dk1"/>
              </a:buClr>
              <a:buSzPts val="1744"/>
              <a:buFont typeface="Arial"/>
              <a:buChar char="•"/>
              <a:defRPr sz="1744" b="0" i="0" u="none" strike="noStrike" cap="none">
                <a:solidFill>
                  <a:schemeClr val="dk1"/>
                </a:solidFill>
                <a:latin typeface="Calibri"/>
                <a:ea typeface="Calibri"/>
                <a:cs typeface="Calibri"/>
                <a:sym typeface="Calibri"/>
              </a:defRPr>
            </a:lvl8pPr>
            <a:lvl9pPr marL="4114800" marR="0" lvl="8" indent="-339344" algn="l" rtl="0">
              <a:lnSpc>
                <a:spcPct val="90000"/>
              </a:lnSpc>
              <a:spcBef>
                <a:spcPts val="484"/>
              </a:spcBef>
              <a:spcAft>
                <a:spcPts val="0"/>
              </a:spcAft>
              <a:buClr>
                <a:schemeClr val="dk1"/>
              </a:buClr>
              <a:buSzPts val="1744"/>
              <a:buFont typeface="Arial"/>
              <a:buChar char="•"/>
              <a:defRPr sz="1744"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6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6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62" b="0" i="0" u="none" strike="noStrike" cap="none">
                <a:solidFill>
                  <a:srgbClr val="888888"/>
                </a:solidFill>
                <a:latin typeface="Calibri"/>
                <a:ea typeface="Calibri"/>
                <a:cs typeface="Calibri"/>
                <a:sym typeface="Calibri"/>
              </a:defRPr>
            </a:lvl1pPr>
            <a:lvl2pPr marL="0" marR="0" lvl="1" indent="0" algn="r" rtl="0">
              <a:spcBef>
                <a:spcPts val="0"/>
              </a:spcBef>
              <a:buNone/>
              <a:defRPr sz="1162" b="0" i="0" u="none" strike="noStrike" cap="none">
                <a:solidFill>
                  <a:srgbClr val="888888"/>
                </a:solidFill>
                <a:latin typeface="Calibri"/>
                <a:ea typeface="Calibri"/>
                <a:cs typeface="Calibri"/>
                <a:sym typeface="Calibri"/>
              </a:defRPr>
            </a:lvl2pPr>
            <a:lvl3pPr marL="0" marR="0" lvl="2" indent="0" algn="r" rtl="0">
              <a:spcBef>
                <a:spcPts val="0"/>
              </a:spcBef>
              <a:buNone/>
              <a:defRPr sz="1162" b="0" i="0" u="none" strike="noStrike" cap="none">
                <a:solidFill>
                  <a:srgbClr val="888888"/>
                </a:solidFill>
                <a:latin typeface="Calibri"/>
                <a:ea typeface="Calibri"/>
                <a:cs typeface="Calibri"/>
                <a:sym typeface="Calibri"/>
              </a:defRPr>
            </a:lvl3pPr>
            <a:lvl4pPr marL="0" marR="0" lvl="3" indent="0" algn="r" rtl="0">
              <a:spcBef>
                <a:spcPts val="0"/>
              </a:spcBef>
              <a:buNone/>
              <a:defRPr sz="1162" b="0" i="0" u="none" strike="noStrike" cap="none">
                <a:solidFill>
                  <a:srgbClr val="888888"/>
                </a:solidFill>
                <a:latin typeface="Calibri"/>
                <a:ea typeface="Calibri"/>
                <a:cs typeface="Calibri"/>
                <a:sym typeface="Calibri"/>
              </a:defRPr>
            </a:lvl4pPr>
            <a:lvl5pPr marL="0" marR="0" lvl="4" indent="0" algn="r" rtl="0">
              <a:spcBef>
                <a:spcPts val="0"/>
              </a:spcBef>
              <a:buNone/>
              <a:defRPr sz="1162" b="0" i="0" u="none" strike="noStrike" cap="none">
                <a:solidFill>
                  <a:srgbClr val="888888"/>
                </a:solidFill>
                <a:latin typeface="Calibri"/>
                <a:ea typeface="Calibri"/>
                <a:cs typeface="Calibri"/>
                <a:sym typeface="Calibri"/>
              </a:defRPr>
            </a:lvl5pPr>
            <a:lvl6pPr marL="0" marR="0" lvl="5" indent="0" algn="r" rtl="0">
              <a:spcBef>
                <a:spcPts val="0"/>
              </a:spcBef>
              <a:buNone/>
              <a:defRPr sz="1162" b="0" i="0" u="none" strike="noStrike" cap="none">
                <a:solidFill>
                  <a:srgbClr val="888888"/>
                </a:solidFill>
                <a:latin typeface="Calibri"/>
                <a:ea typeface="Calibri"/>
                <a:cs typeface="Calibri"/>
                <a:sym typeface="Calibri"/>
              </a:defRPr>
            </a:lvl6pPr>
            <a:lvl7pPr marL="0" marR="0" lvl="6" indent="0" algn="r" rtl="0">
              <a:spcBef>
                <a:spcPts val="0"/>
              </a:spcBef>
              <a:buNone/>
              <a:defRPr sz="1162" b="0" i="0" u="none" strike="noStrike" cap="none">
                <a:solidFill>
                  <a:srgbClr val="888888"/>
                </a:solidFill>
                <a:latin typeface="Calibri"/>
                <a:ea typeface="Calibri"/>
                <a:cs typeface="Calibri"/>
                <a:sym typeface="Calibri"/>
              </a:defRPr>
            </a:lvl7pPr>
            <a:lvl8pPr marL="0" marR="0" lvl="7" indent="0" algn="r" rtl="0">
              <a:spcBef>
                <a:spcPts val="0"/>
              </a:spcBef>
              <a:buNone/>
              <a:defRPr sz="1162" b="0" i="0" u="none" strike="noStrike" cap="none">
                <a:solidFill>
                  <a:srgbClr val="888888"/>
                </a:solidFill>
                <a:latin typeface="Calibri"/>
                <a:ea typeface="Calibri"/>
                <a:cs typeface="Calibri"/>
                <a:sym typeface="Calibri"/>
              </a:defRPr>
            </a:lvl8pPr>
            <a:lvl9pPr marL="0" marR="0" lvl="8" indent="0" algn="r" rtl="0">
              <a:spcBef>
                <a:spcPts val="0"/>
              </a:spcBef>
              <a:buNone/>
              <a:defRPr sz="116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2764725"/>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3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960719107"/>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18" Type="http://schemas.microsoft.com/office/2007/relationships/hdphoto" Target="../media/hdphoto7.wdp"/><Relationship Id="rId26" Type="http://schemas.openxmlformats.org/officeDocument/2006/relationships/image" Target="../media/image48.png"/><Relationship Id="rId3" Type="http://schemas.openxmlformats.org/officeDocument/2006/relationships/image" Target="../media/image34.png"/><Relationship Id="rId21" Type="http://schemas.openxmlformats.org/officeDocument/2006/relationships/image" Target="../media/image44.png"/><Relationship Id="rId34" Type="http://schemas.openxmlformats.org/officeDocument/2006/relationships/image" Target="../media/image56.png"/><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42.png"/><Relationship Id="rId25" Type="http://schemas.openxmlformats.org/officeDocument/2006/relationships/image" Target="../media/image47.png"/><Relationship Id="rId33" Type="http://schemas.openxmlformats.org/officeDocument/2006/relationships/image" Target="../media/image55.png"/><Relationship Id="rId2" Type="http://schemas.openxmlformats.org/officeDocument/2006/relationships/image" Target="../media/image33.png"/><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51.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24" Type="http://schemas.microsoft.com/office/2007/relationships/hdphoto" Target="../media/hdphoto9.wdp"/><Relationship Id="rId32"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1.png"/><Relationship Id="rId23" Type="http://schemas.openxmlformats.org/officeDocument/2006/relationships/image" Target="../media/image46.png"/><Relationship Id="rId28" Type="http://schemas.openxmlformats.org/officeDocument/2006/relationships/image" Target="../media/image50.png"/><Relationship Id="rId10" Type="http://schemas.openxmlformats.org/officeDocument/2006/relationships/image" Target="../media/image38.png"/><Relationship Id="rId19" Type="http://schemas.openxmlformats.org/officeDocument/2006/relationships/image" Target="../media/image43.png"/><Relationship Id="rId31" Type="http://schemas.openxmlformats.org/officeDocument/2006/relationships/image" Target="../media/image53.jpe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image" Target="../media/image45.png"/><Relationship Id="rId27" Type="http://schemas.openxmlformats.org/officeDocument/2006/relationships/image" Target="../media/image49.jpeg"/><Relationship Id="rId30" Type="http://schemas.openxmlformats.org/officeDocument/2006/relationships/image" Target="../media/image52.png"/><Relationship Id="rId35"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tmp"/><Relationship Id="rId1" Type="http://schemas.openxmlformats.org/officeDocument/2006/relationships/slideLayout" Target="../slideLayouts/slideLayout45.xml"/><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hyperlink" Target="https://drive.google.com/file/d/13Ct0cp-lN8Rj3G0UCpyNQgl1uW8lng-t/view?usp=drive_lin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tmp"/><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eg"/><Relationship Id="rId10" Type="http://schemas.openxmlformats.org/officeDocument/2006/relationships/image" Target="../media/image79.jpg"/><Relationship Id="rId4" Type="http://schemas.openxmlformats.org/officeDocument/2006/relationships/image" Target="../media/image73.png"/><Relationship Id="rId9" Type="http://schemas.openxmlformats.org/officeDocument/2006/relationships/image" Target="../media/image78.jpg"/></Relationships>
</file>

<file path=ppt/slides/_rels/slide2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45.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4.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85.tmp"/><Relationship Id="rId1" Type="http://schemas.openxmlformats.org/officeDocument/2006/relationships/slideLayout" Target="../slideLayouts/slideLayout2.xml"/><Relationship Id="rId4" Type="http://schemas.openxmlformats.org/officeDocument/2006/relationships/image" Target="../media/image87.tmp"/></Relationships>
</file>

<file path=ppt/slides/_rels/slide2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8D417AA-182D-9348-A8D7-D5349659AEBF}"/>
              </a:ext>
            </a:extLst>
          </p:cNvPr>
          <p:cNvSpPr txBox="1"/>
          <p:nvPr/>
        </p:nvSpPr>
        <p:spPr>
          <a:xfrm>
            <a:off x="329576" y="2329176"/>
            <a:ext cx="8701421" cy="748346"/>
          </a:xfrm>
          <a:prstGeom prst="rect">
            <a:avLst/>
          </a:prstGeom>
          <a:noFill/>
        </p:spPr>
        <p:txBody>
          <a:bodyPr wrap="none" rtlCol="0">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4263" b="1"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rPr>
              <a:t>INFORME DE VINCULACIÓN</a:t>
            </a:r>
          </a:p>
        </p:txBody>
      </p:sp>
      <p:sp>
        <p:nvSpPr>
          <p:cNvPr id="9" name="CuadroTexto 8">
            <a:extLst>
              <a:ext uri="{FF2B5EF4-FFF2-40B4-BE49-F238E27FC236}">
                <a16:creationId xmlns:a16="http://schemas.microsoft.com/office/drawing/2014/main" id="{EC60FECC-E690-8F41-98F6-25C1057B0BE0}"/>
              </a:ext>
            </a:extLst>
          </p:cNvPr>
          <p:cNvSpPr txBox="1"/>
          <p:nvPr/>
        </p:nvSpPr>
        <p:spPr>
          <a:xfrm>
            <a:off x="2400655" y="3780479"/>
            <a:ext cx="4559261" cy="509820"/>
          </a:xfrm>
          <a:prstGeom prst="rect">
            <a:avLst/>
          </a:prstGeom>
          <a:noFill/>
        </p:spPr>
        <p:txBody>
          <a:bodyPr wrap="none" rtlCol="0">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2713" b="1" i="0" u="none" strike="noStrike" kern="1200" cap="none" spc="0" normalizeH="0" baseline="0" noProof="0" dirty="0">
                <a:ln>
                  <a:noFill/>
                </a:ln>
                <a:solidFill>
                  <a:srgbClr val="E7E6E6">
                    <a:lumMod val="50000"/>
                  </a:srgbClr>
                </a:solidFill>
                <a:effectLst/>
                <a:uLnTx/>
                <a:uFillTx/>
                <a:latin typeface="Verdana" panose="020B0604030504040204" pitchFamily="34" charset="0"/>
                <a:ea typeface="Verdana" panose="020B0604030504040204" pitchFamily="34" charset="0"/>
                <a:cs typeface="Arial" panose="020B0604020202020204" pitchFamily="34" charset="0"/>
              </a:rPr>
              <a:t>MAYO – AGOSTO 2025</a:t>
            </a:r>
          </a:p>
        </p:txBody>
      </p:sp>
      <p:sp>
        <p:nvSpPr>
          <p:cNvPr id="2" name="Rectángulo 1">
            <a:extLst>
              <a:ext uri="{FF2B5EF4-FFF2-40B4-BE49-F238E27FC236}">
                <a16:creationId xmlns:a16="http://schemas.microsoft.com/office/drawing/2014/main" id="{15A249AC-7D68-1AE0-9213-4D0B9C7EC3CE}"/>
              </a:ext>
            </a:extLst>
          </p:cNvPr>
          <p:cNvSpPr/>
          <p:nvPr/>
        </p:nvSpPr>
        <p:spPr>
          <a:xfrm>
            <a:off x="2659789" y="3184032"/>
            <a:ext cx="3824423" cy="165648"/>
          </a:xfrm>
          <a:prstGeom prst="rect">
            <a:avLst/>
          </a:prstGeom>
          <a:solidFill>
            <a:srgbClr val="00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69AB9B63-9F7B-693E-F5FB-9C48766A6174}"/>
              </a:ext>
            </a:extLst>
          </p:cNvPr>
          <p:cNvSpPr/>
          <p:nvPr/>
        </p:nvSpPr>
        <p:spPr>
          <a:xfrm>
            <a:off x="2659788" y="3428102"/>
            <a:ext cx="3824423" cy="165647"/>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21367EC0-3F24-774C-E2F6-6CB9992F7DC3}"/>
              </a:ext>
            </a:extLst>
          </p:cNvPr>
          <p:cNvSpPr txBox="1"/>
          <p:nvPr/>
        </p:nvSpPr>
        <p:spPr>
          <a:xfrm>
            <a:off x="2228336" y="1595919"/>
            <a:ext cx="4572000" cy="707886"/>
          </a:xfrm>
          <a:prstGeom prst="rect">
            <a:avLst/>
          </a:prstGeom>
          <a:noFill/>
        </p:spPr>
        <p:txBody>
          <a:bodyPr wrap="square">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rPr>
              <a:t>PUNTO No.5.3</a:t>
            </a:r>
          </a:p>
        </p:txBody>
      </p:sp>
    </p:spTree>
    <p:extLst>
      <p:ext uri="{BB962C8B-B14F-4D97-AF65-F5344CB8AC3E}">
        <p14:creationId xmlns:p14="http://schemas.microsoft.com/office/powerpoint/2010/main" val="2495272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EC122-829E-84D6-5EC4-C7D5CC00E34E}"/>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8AB9C81C-749E-AF3A-D7C8-18F33048F23B}"/>
              </a:ext>
            </a:extLst>
          </p:cNvPr>
          <p:cNvSpPr/>
          <p:nvPr/>
        </p:nvSpPr>
        <p:spPr>
          <a:xfrm>
            <a:off x="374032" y="3429000"/>
            <a:ext cx="8395935" cy="2707341"/>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txBody>
          <a:bodyPr/>
          <a:lstStyle/>
          <a:p>
            <a:endParaRPr lang="es-MX" dirty="0"/>
          </a:p>
        </p:txBody>
      </p:sp>
      <p:sp>
        <p:nvSpPr>
          <p:cNvPr id="4" name="CuadroTexto 3">
            <a:extLst>
              <a:ext uri="{FF2B5EF4-FFF2-40B4-BE49-F238E27FC236}">
                <a16:creationId xmlns:a16="http://schemas.microsoft.com/office/drawing/2014/main" id="{6F988C4A-AE60-141E-B134-8A9A51F4980F}"/>
              </a:ext>
            </a:extLst>
          </p:cNvPr>
          <p:cNvSpPr txBox="1"/>
          <p:nvPr/>
        </p:nvSpPr>
        <p:spPr>
          <a:xfrm>
            <a:off x="831686" y="742676"/>
            <a:ext cx="7480626" cy="461665"/>
          </a:xfrm>
          <a:prstGeom prst="rect">
            <a:avLst/>
          </a:prstGeom>
          <a:noFill/>
        </p:spPr>
        <p:txBody>
          <a:bodyPr wrap="square" rtlCol="0">
            <a:spAutoFit/>
          </a:bodyPr>
          <a:lstStyle/>
          <a:p>
            <a:pPr algn="ctr"/>
            <a:r>
              <a:rPr lang="es-MX" sz="2400" b="1" dirty="0">
                <a:solidFill>
                  <a:srgbClr val="000000"/>
                </a:solidFill>
                <a:latin typeface="Arial" panose="020B0604020202020204" pitchFamily="34" charset="0"/>
                <a:ea typeface="Calibri" panose="020F0502020204030204" pitchFamily="34" charset="0"/>
              </a:rPr>
              <a:t>TERCERA ASAMBLEA </a:t>
            </a:r>
            <a:r>
              <a:rPr lang="es-MX" sz="2400" b="1" dirty="0">
                <a:solidFill>
                  <a:srgbClr val="000000"/>
                </a:solidFill>
                <a:effectLst/>
                <a:latin typeface="Arial" panose="020B0604020202020204" pitchFamily="34" charset="0"/>
                <a:ea typeface="Calibri" panose="020F0502020204030204" pitchFamily="34" charset="0"/>
              </a:rPr>
              <a:t>COEPES SONORA</a:t>
            </a:r>
            <a:r>
              <a:rPr lang="es-MX" sz="2400" b="0" i="0" u="none" strike="noStrike" baseline="0" dirty="0">
                <a:solidFill>
                  <a:srgbClr val="000000"/>
                </a:solidFill>
                <a:latin typeface="Calibri" panose="020F0502020204030204" pitchFamily="34" charset="0"/>
              </a:rPr>
              <a:t>	</a:t>
            </a:r>
          </a:p>
        </p:txBody>
      </p:sp>
      <p:sp>
        <p:nvSpPr>
          <p:cNvPr id="13" name="CuadroTexto 12">
            <a:extLst>
              <a:ext uri="{FF2B5EF4-FFF2-40B4-BE49-F238E27FC236}">
                <a16:creationId xmlns:a16="http://schemas.microsoft.com/office/drawing/2014/main" id="{B908A94C-FD0C-BD01-249C-5DE7C78B7A85}"/>
              </a:ext>
            </a:extLst>
          </p:cNvPr>
          <p:cNvSpPr txBox="1"/>
          <p:nvPr/>
        </p:nvSpPr>
        <p:spPr>
          <a:xfrm>
            <a:off x="632010" y="1306535"/>
            <a:ext cx="7879978" cy="1815882"/>
          </a:xfrm>
          <a:prstGeom prst="rect">
            <a:avLst/>
          </a:prstGeom>
          <a:noFill/>
        </p:spPr>
        <p:txBody>
          <a:bodyPr wrap="square" rtlCol="0">
            <a:spAutoFit/>
          </a:bodyPr>
          <a:lstStyle/>
          <a:p>
            <a:pPr algn="just"/>
            <a:r>
              <a:rPr lang="es-MX" sz="1600" b="1" dirty="0">
                <a:latin typeface="Arial" panose="020B0604020202020204" pitchFamily="34" charset="0"/>
                <a:cs typeface="Arial" panose="020B0604020202020204" pitchFamily="34" charset="0"/>
              </a:rPr>
              <a:t>La UTGuaymas fue sede de la </a:t>
            </a:r>
            <a:r>
              <a:rPr lang="es-ES" sz="1600" b="1" i="0" dirty="0">
                <a:solidFill>
                  <a:srgbClr val="A20000"/>
                </a:solidFill>
                <a:effectLst/>
                <a:latin typeface="Arial" panose="020B0604020202020204" pitchFamily="34" charset="0"/>
                <a:cs typeface="Arial" panose="020B0604020202020204" pitchFamily="34" charset="0"/>
              </a:rPr>
              <a:t>Tercera Asamblea General Ordinaria </a:t>
            </a:r>
            <a:r>
              <a:rPr lang="es-ES" sz="1600" b="1" i="0" dirty="0">
                <a:effectLst/>
                <a:latin typeface="Arial" panose="020B0604020202020204" pitchFamily="34" charset="0"/>
                <a:cs typeface="Arial" panose="020B0604020202020204" pitchFamily="34" charset="0"/>
              </a:rPr>
              <a:t>de la Comisión Estatal para la Planeación de la Educación Superior, </a:t>
            </a:r>
            <a:r>
              <a:rPr lang="es-ES" sz="1600" b="1" i="0" dirty="0">
                <a:solidFill>
                  <a:srgbClr val="A20000"/>
                </a:solidFill>
                <a:effectLst/>
                <a:latin typeface="Arial" panose="020B0604020202020204" pitchFamily="34" charset="0"/>
                <a:cs typeface="Arial" panose="020B0604020202020204" pitchFamily="34" charset="0"/>
              </a:rPr>
              <a:t>COEPES – Sonora</a:t>
            </a:r>
            <a:r>
              <a:rPr lang="es-ES" sz="1600" b="1" i="0" dirty="0">
                <a:effectLst/>
                <a:latin typeface="Arial" panose="020B0604020202020204" pitchFamily="34" charset="0"/>
                <a:cs typeface="Arial" panose="020B0604020202020204" pitchFamily="34" charset="0"/>
              </a:rPr>
              <a:t> donde se presentó el Informe del Comité Estatal de Mejora Continua Integral, el Informe del Comité Estatal de Educación Dual y elaboración del Programa Estatal de Educación Dual de mediano plazo, el Foro de Orientación y Conocimiento Universitario de Sonora 2025. Además, </a:t>
            </a:r>
            <a:r>
              <a:rPr lang="es-ES" sz="1600" b="1" dirty="0">
                <a:latin typeface="Arial" panose="020B0604020202020204" pitchFamily="34" charset="0"/>
                <a:cs typeface="Arial" panose="020B0604020202020204" pitchFamily="34" charset="0"/>
              </a:rPr>
              <a:t>la </a:t>
            </a:r>
            <a:r>
              <a:rPr lang="es-ES" sz="1600" b="1" dirty="0" err="1">
                <a:latin typeface="Arial" panose="020B0604020202020204" pitchFamily="34" charset="0"/>
                <a:cs typeface="Arial" panose="020B0604020202020204" pitchFamily="34" charset="0"/>
              </a:rPr>
              <a:t>UTGuaymas</a:t>
            </a:r>
            <a:r>
              <a:rPr lang="es-ES" sz="1600" b="1" dirty="0">
                <a:latin typeface="Arial" panose="020B0604020202020204" pitchFamily="34" charset="0"/>
                <a:cs typeface="Arial" panose="020B0604020202020204" pitchFamily="34" charset="0"/>
              </a:rPr>
              <a:t> presentó </a:t>
            </a:r>
            <a:r>
              <a:rPr lang="es-ES" sz="1600" b="1" i="0" dirty="0">
                <a:effectLst/>
                <a:latin typeface="Arial" panose="020B0604020202020204" pitchFamily="34" charset="0"/>
                <a:cs typeface="Arial" panose="020B0604020202020204" pitchFamily="34" charset="0"/>
              </a:rPr>
              <a:t>como programa de buenas prácticas, el  programa  </a:t>
            </a:r>
            <a:r>
              <a:rPr lang="es-ES" sz="1600" b="1" i="0" dirty="0">
                <a:solidFill>
                  <a:srgbClr val="A20000"/>
                </a:solidFill>
                <a:effectLst/>
                <a:latin typeface="Arial" panose="020B0604020202020204" pitchFamily="34" charset="0"/>
                <a:cs typeface="Arial" panose="020B0604020202020204" pitchFamily="34" charset="0"/>
              </a:rPr>
              <a:t>“Niñas STEM”. </a:t>
            </a:r>
            <a:endParaRPr lang="es-MX" sz="1600" b="1" dirty="0">
              <a:solidFill>
                <a:srgbClr val="A20000"/>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A86FE617-C8C0-756A-FE58-DA77010B8D44}"/>
              </a:ext>
            </a:extLst>
          </p:cNvPr>
          <p:cNvPicPr>
            <a:picLocks noChangeAspect="1"/>
          </p:cNvPicPr>
          <p:nvPr/>
        </p:nvPicPr>
        <p:blipFill>
          <a:blip r:embed="rId2">
            <a:extLst>
              <a:ext uri="{28A0092B-C50C-407E-A947-70E740481C1C}">
                <a14:useLocalDpi xmlns:a14="http://schemas.microsoft.com/office/drawing/2010/main" val="0"/>
              </a:ext>
            </a:extLst>
          </a:blip>
          <a:srcRect l="9970" t="24507" r="3579" b="25493"/>
          <a:stretch/>
        </p:blipFill>
        <p:spPr>
          <a:xfrm>
            <a:off x="980144" y="3224611"/>
            <a:ext cx="7183710" cy="3116118"/>
          </a:xfrm>
          <a:prstGeom prst="rect">
            <a:avLst/>
          </a:prstGeom>
        </p:spPr>
      </p:pic>
    </p:spTree>
    <p:extLst>
      <p:ext uri="{BB962C8B-B14F-4D97-AF65-F5344CB8AC3E}">
        <p14:creationId xmlns:p14="http://schemas.microsoft.com/office/powerpoint/2010/main" val="368956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EDB4B-ABB9-54A9-21CD-1C0FDAFD37FC}"/>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DF69444E-9642-C27B-ADC0-1FB93D5BFD99}"/>
              </a:ext>
            </a:extLst>
          </p:cNvPr>
          <p:cNvSpPr/>
          <p:nvPr/>
        </p:nvSpPr>
        <p:spPr>
          <a:xfrm>
            <a:off x="1183624" y="1602100"/>
            <a:ext cx="3587228" cy="4472849"/>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4" name="CuadroTexto 3">
            <a:extLst>
              <a:ext uri="{FF2B5EF4-FFF2-40B4-BE49-F238E27FC236}">
                <a16:creationId xmlns:a16="http://schemas.microsoft.com/office/drawing/2014/main" id="{F1709D38-7D54-ACB5-6AFC-6AA26E0A2AE5}"/>
              </a:ext>
            </a:extLst>
          </p:cNvPr>
          <p:cNvSpPr txBox="1"/>
          <p:nvPr/>
        </p:nvSpPr>
        <p:spPr>
          <a:xfrm>
            <a:off x="992228" y="891513"/>
            <a:ext cx="8122024" cy="369332"/>
          </a:xfrm>
          <a:prstGeom prst="rect">
            <a:avLst/>
          </a:prstGeom>
          <a:noFill/>
        </p:spPr>
        <p:txBody>
          <a:bodyPr wrap="square" rtlCol="0">
            <a:spAutoFit/>
          </a:bodyPr>
          <a:lstStyle/>
          <a:p>
            <a:pPr algn="l"/>
            <a:r>
              <a:rPr lang="es-MX" sz="1800" b="1" dirty="0">
                <a:solidFill>
                  <a:srgbClr val="000000"/>
                </a:solidFill>
                <a:effectLst/>
                <a:latin typeface="Arial" panose="020B0604020202020204" pitchFamily="34" charset="0"/>
                <a:ea typeface="Calibri" panose="020F0502020204030204" pitchFamily="34" charset="0"/>
              </a:rPr>
              <a:t>CONFERENCIA: DIVERSIDAD SEXUAL Y DERECHOS HUMANOS </a:t>
            </a:r>
            <a:r>
              <a:rPr lang="es-MX" sz="1800" b="0" i="0" u="none" strike="noStrike" baseline="0" dirty="0">
                <a:solidFill>
                  <a:srgbClr val="000000"/>
                </a:solidFill>
                <a:latin typeface="Calibri" panose="020F0502020204030204" pitchFamily="34" charset="0"/>
              </a:rPr>
              <a:t>	</a:t>
            </a:r>
          </a:p>
        </p:txBody>
      </p:sp>
      <p:sp>
        <p:nvSpPr>
          <p:cNvPr id="11" name="Marcador de contenido 2">
            <a:extLst>
              <a:ext uri="{FF2B5EF4-FFF2-40B4-BE49-F238E27FC236}">
                <a16:creationId xmlns:a16="http://schemas.microsoft.com/office/drawing/2014/main" id="{525C43BB-7883-342C-9A66-F89497F7B284}"/>
              </a:ext>
            </a:extLst>
          </p:cNvPr>
          <p:cNvSpPr>
            <a:spLocks noGrp="1"/>
          </p:cNvSpPr>
          <p:nvPr>
            <p:ph idx="1"/>
          </p:nvPr>
        </p:nvSpPr>
        <p:spPr>
          <a:xfrm>
            <a:off x="5308008" y="1863985"/>
            <a:ext cx="3123298" cy="2770882"/>
          </a:xfrm>
        </p:spPr>
        <p:txBody>
          <a:bodyPr>
            <a:noAutofit/>
          </a:bodyPr>
          <a:lstStyle/>
          <a:p>
            <a:pPr marL="0" indent="0" algn="just">
              <a:buNone/>
            </a:pPr>
            <a:r>
              <a:rPr lang="es-MX" sz="1800" b="1" dirty="0">
                <a:solidFill>
                  <a:srgbClr val="080809"/>
                </a:solidFill>
                <a:latin typeface="Arial" panose="020B0604020202020204" pitchFamily="34" charset="0"/>
                <a:cs typeface="Arial" panose="020B0604020202020204" pitchFamily="34" charset="0"/>
              </a:rPr>
              <a:t>SSSSSSSSSSSSSSSSSS</a:t>
            </a:r>
          </a:p>
          <a:p>
            <a:pPr marL="0" indent="0" algn="just">
              <a:buNone/>
            </a:pPr>
            <a:endParaRPr lang="en-US" sz="1800"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A50C4F83-0EB5-85D0-B5C9-5796CE3655D7}"/>
              </a:ext>
            </a:extLst>
          </p:cNvPr>
          <p:cNvPicPr>
            <a:picLocks noChangeAspect="1"/>
          </p:cNvPicPr>
          <p:nvPr/>
        </p:nvPicPr>
        <p:blipFill>
          <a:blip r:embed="rId2"/>
          <a:stretch>
            <a:fillRect/>
          </a:stretch>
        </p:blipFill>
        <p:spPr>
          <a:xfrm>
            <a:off x="0" y="1"/>
            <a:ext cx="9144000" cy="6857998"/>
          </a:xfrm>
          <a:prstGeom prst="rect">
            <a:avLst/>
          </a:prstGeom>
        </p:spPr>
      </p:pic>
    </p:spTree>
    <p:extLst>
      <p:ext uri="{BB962C8B-B14F-4D97-AF65-F5344CB8AC3E}">
        <p14:creationId xmlns:p14="http://schemas.microsoft.com/office/powerpoint/2010/main" val="52030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67147-97C6-D7F6-6C48-A43CAF6BA812}"/>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CB649E13-F1B1-781A-3049-B62C63A1DBFF}"/>
              </a:ext>
            </a:extLst>
          </p:cNvPr>
          <p:cNvSpPr/>
          <p:nvPr/>
        </p:nvSpPr>
        <p:spPr>
          <a:xfrm>
            <a:off x="1143283" y="1580362"/>
            <a:ext cx="3587228" cy="4472849"/>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4" name="CuadroTexto 3">
            <a:extLst>
              <a:ext uri="{FF2B5EF4-FFF2-40B4-BE49-F238E27FC236}">
                <a16:creationId xmlns:a16="http://schemas.microsoft.com/office/drawing/2014/main" id="{2515D64F-C3D5-C2E9-D0ED-6EE5B6E36A41}"/>
              </a:ext>
            </a:extLst>
          </p:cNvPr>
          <p:cNvSpPr txBox="1"/>
          <p:nvPr/>
        </p:nvSpPr>
        <p:spPr>
          <a:xfrm>
            <a:off x="510988" y="649466"/>
            <a:ext cx="8122024" cy="930896"/>
          </a:xfrm>
          <a:prstGeom prst="rect">
            <a:avLst/>
          </a:prstGeom>
          <a:noFill/>
        </p:spPr>
        <p:txBody>
          <a:bodyPr wrap="square" rtlCol="0">
            <a:spAutoFit/>
          </a:bodyPr>
          <a:lstStyle/>
          <a:p>
            <a:pPr algn="ctr">
              <a:lnSpc>
                <a:spcPct val="107000"/>
              </a:lnSpc>
              <a:spcAft>
                <a:spcPts val="600"/>
              </a:spcAft>
            </a:pPr>
            <a:r>
              <a:rPr lang="es-MX" sz="2400" b="1" kern="0" dirty="0">
                <a:solidFill>
                  <a:srgbClr val="222222"/>
                </a:solidFill>
                <a:highlight>
                  <a:srgbClr val="FFFFFF"/>
                </a:highlight>
                <a:latin typeface="Arial" panose="020B0604020202020204" pitchFamily="34" charset="0"/>
                <a:ea typeface="Calibri" panose="020F0502020204030204" pitchFamily="34" charset="0"/>
                <a:cs typeface="Arial" panose="020B0604020202020204" pitchFamily="34" charset="0"/>
              </a:rPr>
              <a:t>FIRMA CONVENIO DE COLABORACIÓN</a:t>
            </a:r>
          </a:p>
          <a:p>
            <a:pPr algn="ctr">
              <a:lnSpc>
                <a:spcPct val="107000"/>
              </a:lnSpc>
              <a:spcAft>
                <a:spcPts val="600"/>
              </a:spcAft>
            </a:pPr>
            <a:r>
              <a:rPr lang="es-MX" sz="2400" b="1" kern="0" dirty="0">
                <a:solidFill>
                  <a:srgbClr val="222222"/>
                </a:solidFill>
                <a:highlight>
                  <a:srgbClr val="FFFFFF"/>
                </a:highlight>
                <a:latin typeface="Arial" panose="020B0604020202020204" pitchFamily="34" charset="0"/>
                <a:ea typeface="Calibri" panose="020F0502020204030204" pitchFamily="34" charset="0"/>
                <a:cs typeface="Arial" panose="020B0604020202020204" pitchFamily="34" charset="0"/>
              </a:rPr>
              <a:t>UTGUAYMAS- H. AYUNTAMIENTO DE GUAYMAS</a:t>
            </a:r>
            <a:endParaRPr lang="es-MX" sz="2400" b="1" kern="100" dirty="0">
              <a:highlight>
                <a:srgbClr val="FFFFFF"/>
              </a:highlight>
              <a:latin typeface="Arial" panose="020B0604020202020204" pitchFamily="34" charset="0"/>
              <a:ea typeface="Calibri" panose="020F050202020403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id="{098C3891-3AA4-ABC9-9FA4-6AF826A94AC5}"/>
              </a:ext>
            </a:extLst>
          </p:cNvPr>
          <p:cNvSpPr>
            <a:spLocks noGrp="1"/>
          </p:cNvSpPr>
          <p:nvPr>
            <p:ph idx="1"/>
          </p:nvPr>
        </p:nvSpPr>
        <p:spPr>
          <a:xfrm>
            <a:off x="5509714" y="2083900"/>
            <a:ext cx="3123298" cy="2770882"/>
          </a:xfrm>
        </p:spPr>
        <p:txBody>
          <a:bodyPr>
            <a:noAutofit/>
          </a:bodyPr>
          <a:lstStyle/>
          <a:p>
            <a:pPr marL="0" indent="0" algn="just">
              <a:buNone/>
            </a:pPr>
            <a:r>
              <a:rPr lang="es-MX" sz="1800" b="1" dirty="0">
                <a:solidFill>
                  <a:srgbClr val="080809"/>
                </a:solidFill>
                <a:latin typeface="Arial" panose="020B0604020202020204" pitchFamily="34" charset="0"/>
                <a:cs typeface="Arial" panose="020B0604020202020204" pitchFamily="34" charset="0"/>
              </a:rPr>
              <a:t>Con el objetivo de fomentar la </a:t>
            </a:r>
            <a:r>
              <a:rPr lang="es-MX" sz="1800" b="1" dirty="0">
                <a:solidFill>
                  <a:srgbClr val="A20000"/>
                </a:solidFill>
                <a:latin typeface="Arial" panose="020B0604020202020204" pitchFamily="34" charset="0"/>
                <a:cs typeface="Arial" panose="020B0604020202020204" pitchFamily="34" charset="0"/>
              </a:rPr>
              <a:t>participación activa de estudiantes y docentes </a:t>
            </a:r>
            <a:r>
              <a:rPr lang="es-MX" sz="1800" b="1" dirty="0">
                <a:solidFill>
                  <a:srgbClr val="080809"/>
                </a:solidFill>
                <a:latin typeface="Arial" panose="020B0604020202020204" pitchFamily="34" charset="0"/>
                <a:cs typeface="Arial" panose="020B0604020202020204" pitchFamily="34" charset="0"/>
              </a:rPr>
              <a:t>en iniciativas orientadas al desarrollo sostenible, la educación ambiental y la implementación de proyectos que contribuyan al bienestar de la ciudadanía, firmamos convenio de colaboración institucional con el gobierno municipal.</a:t>
            </a:r>
            <a:endParaRPr lang="en-US" sz="1800"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05E82655-B61D-5089-752B-61D00D4F5E83}"/>
              </a:ext>
            </a:extLst>
          </p:cNvPr>
          <p:cNvPicPr>
            <a:picLocks noChangeAspect="1"/>
          </p:cNvPicPr>
          <p:nvPr/>
        </p:nvPicPr>
        <p:blipFill>
          <a:blip r:embed="rId2">
            <a:extLst>
              <a:ext uri="{28A0092B-C50C-407E-A947-70E740481C1C}">
                <a14:useLocalDpi xmlns:a14="http://schemas.microsoft.com/office/drawing/2010/main" val="0"/>
              </a:ext>
            </a:extLst>
          </a:blip>
          <a:srcRect l="8480" t="21459" r="10208"/>
          <a:stretch>
            <a:fillRect/>
          </a:stretch>
        </p:blipFill>
        <p:spPr>
          <a:xfrm>
            <a:off x="3080938" y="1863985"/>
            <a:ext cx="2227070" cy="2688982"/>
          </a:xfrm>
          <a:prstGeom prst="rect">
            <a:avLst/>
          </a:prstGeom>
        </p:spPr>
      </p:pic>
      <p:pic>
        <p:nvPicPr>
          <p:cNvPr id="5" name="Imagen 4">
            <a:extLst>
              <a:ext uri="{FF2B5EF4-FFF2-40B4-BE49-F238E27FC236}">
                <a16:creationId xmlns:a16="http://schemas.microsoft.com/office/drawing/2014/main" id="{8AD684CC-8E0A-AC94-4907-1EFE21545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6" y="3469341"/>
            <a:ext cx="2339788" cy="2916936"/>
          </a:xfrm>
          <a:prstGeom prst="rect">
            <a:avLst/>
          </a:prstGeom>
        </p:spPr>
      </p:pic>
    </p:spTree>
    <p:extLst>
      <p:ext uri="{BB962C8B-B14F-4D97-AF65-F5344CB8AC3E}">
        <p14:creationId xmlns:p14="http://schemas.microsoft.com/office/powerpoint/2010/main" val="307467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25AADDF-221E-269C-8BBA-D5BAEC54CE14}"/>
              </a:ext>
            </a:extLst>
          </p:cNvPr>
          <p:cNvSpPr/>
          <p:nvPr/>
        </p:nvSpPr>
        <p:spPr>
          <a:xfrm>
            <a:off x="8529524" y="2133903"/>
            <a:ext cx="173945" cy="3219366"/>
          </a:xfrm>
          <a:prstGeom prst="rect">
            <a:avLst/>
          </a:prstGeom>
          <a:gradFill rotWithShape="0">
            <a:gsLst>
              <a:gs pos="0">
                <a:srgbClr val="00C7AC"/>
              </a:gs>
              <a:gs pos="74000">
                <a:srgbClr val="009C84"/>
              </a:gs>
              <a:gs pos="83000">
                <a:srgbClr val="006C6F"/>
              </a:gs>
              <a:gs pos="100000">
                <a:srgbClr val="005861"/>
              </a:gs>
            </a:gsLst>
            <a:lin ang="5400000" scaled="1"/>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5" name="Marco 4">
            <a:extLst>
              <a:ext uri="{FF2B5EF4-FFF2-40B4-BE49-F238E27FC236}">
                <a16:creationId xmlns:a16="http://schemas.microsoft.com/office/drawing/2014/main" id="{EB9771E0-6006-3A16-99CE-C9839069F8B6}"/>
              </a:ext>
            </a:extLst>
          </p:cNvPr>
          <p:cNvSpPr/>
          <p:nvPr/>
        </p:nvSpPr>
        <p:spPr>
          <a:xfrm>
            <a:off x="422161" y="2133623"/>
            <a:ext cx="4336529" cy="3100152"/>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6" name="Rectángulo 5">
            <a:extLst>
              <a:ext uri="{FF2B5EF4-FFF2-40B4-BE49-F238E27FC236}">
                <a16:creationId xmlns:a16="http://schemas.microsoft.com/office/drawing/2014/main" id="{3F243C2C-6975-A4AF-1749-A356B9880AF8}"/>
              </a:ext>
            </a:extLst>
          </p:cNvPr>
          <p:cNvSpPr/>
          <p:nvPr/>
        </p:nvSpPr>
        <p:spPr>
          <a:xfrm>
            <a:off x="710882" y="2429105"/>
            <a:ext cx="4521386" cy="3110681"/>
          </a:xfrm>
          <a:prstGeom prst="rect">
            <a:avLst/>
          </a:prstGeom>
          <a:blipFill rotWithShape="1">
            <a:blip r:embed="rId2" cstate="hqprint">
              <a:extLst>
                <a:ext uri="{28A0092B-C50C-407E-A947-70E740481C1C}">
                  <a14:useLocalDpi xmlns:a14="http://schemas.microsoft.com/office/drawing/2010/main" val="0"/>
                </a:ext>
              </a:extLst>
            </a:blip>
            <a:srcRect/>
            <a:stretch>
              <a:fillRect l="-9855" t="-45000" b="-4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orma libre: forma 6">
            <a:extLst>
              <a:ext uri="{FF2B5EF4-FFF2-40B4-BE49-F238E27FC236}">
                <a16:creationId xmlns:a16="http://schemas.microsoft.com/office/drawing/2014/main" id="{7A97E1A3-0443-0DA3-121C-D691AE7D30EE}"/>
              </a:ext>
            </a:extLst>
          </p:cNvPr>
          <p:cNvSpPr/>
          <p:nvPr/>
        </p:nvSpPr>
        <p:spPr>
          <a:xfrm>
            <a:off x="852707" y="1318214"/>
            <a:ext cx="7438586" cy="382142"/>
          </a:xfrm>
          <a:custGeom>
            <a:avLst/>
            <a:gdLst>
              <a:gd name="connsiteX0" fmla="*/ 0 w 7438586"/>
              <a:gd name="connsiteY0" fmla="*/ 0 h 382142"/>
              <a:gd name="connsiteX1" fmla="*/ 7438586 w 7438586"/>
              <a:gd name="connsiteY1" fmla="*/ 0 h 382142"/>
              <a:gd name="connsiteX2" fmla="*/ 7438586 w 7438586"/>
              <a:gd name="connsiteY2" fmla="*/ 382142 h 382142"/>
              <a:gd name="connsiteX3" fmla="*/ 0 w 7438586"/>
              <a:gd name="connsiteY3" fmla="*/ 382142 h 382142"/>
              <a:gd name="connsiteX4" fmla="*/ 0 w 7438586"/>
              <a:gd name="connsiteY4" fmla="*/ 0 h 38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8586" h="382142">
                <a:moveTo>
                  <a:pt x="0" y="0"/>
                </a:moveTo>
                <a:lnTo>
                  <a:pt x="7438586" y="0"/>
                </a:lnTo>
                <a:lnTo>
                  <a:pt x="7438586" y="382142"/>
                </a:lnTo>
                <a:lnTo>
                  <a:pt x="0" y="3821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Arial" panose="020B0604020202020204" pitchFamily="34" charset="0"/>
                <a:cs typeface="Arial" panose="020B0604020202020204" pitchFamily="34" charset="0"/>
              </a:rPr>
              <a:t>INFORME CUATRIMESTRAL DEL COMITÉ DE VALORES CÍVICOS Y ÉTICOS</a:t>
            </a:r>
            <a:endParaRPr lang="es-MX" sz="2400" b="1" kern="1200" dirty="0">
              <a:solidFill>
                <a:schemeClr val="tx1"/>
              </a:solidFill>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s-MX" sz="2000" b="1" kern="1200" dirty="0">
              <a:solidFill>
                <a:schemeClr val="tx1"/>
              </a:solidFill>
              <a:latin typeface="Arial" panose="020B0604020202020204" pitchFamily="34" charset="0"/>
              <a:cs typeface="Arial" panose="020B0604020202020204" pitchFamily="34" charset="0"/>
            </a:endParaRPr>
          </a:p>
        </p:txBody>
      </p:sp>
      <p:sp>
        <p:nvSpPr>
          <p:cNvPr id="8" name="Forma libre: forma 7">
            <a:extLst>
              <a:ext uri="{FF2B5EF4-FFF2-40B4-BE49-F238E27FC236}">
                <a16:creationId xmlns:a16="http://schemas.microsoft.com/office/drawing/2014/main" id="{60F98ABE-9B5A-0A98-1801-BB8AACE6710D}"/>
              </a:ext>
            </a:extLst>
          </p:cNvPr>
          <p:cNvSpPr/>
          <p:nvPr/>
        </p:nvSpPr>
        <p:spPr>
          <a:xfrm>
            <a:off x="5648938" y="2454507"/>
            <a:ext cx="2784180" cy="3085279"/>
          </a:xfrm>
          <a:custGeom>
            <a:avLst/>
            <a:gdLst>
              <a:gd name="connsiteX0" fmla="*/ 0 w 2322091"/>
              <a:gd name="connsiteY0" fmla="*/ 0 h 3085279"/>
              <a:gd name="connsiteX1" fmla="*/ 2322091 w 2322091"/>
              <a:gd name="connsiteY1" fmla="*/ 0 h 3085279"/>
              <a:gd name="connsiteX2" fmla="*/ 2322091 w 2322091"/>
              <a:gd name="connsiteY2" fmla="*/ 3085279 h 3085279"/>
              <a:gd name="connsiteX3" fmla="*/ 0 w 2322091"/>
              <a:gd name="connsiteY3" fmla="*/ 3085279 h 3085279"/>
              <a:gd name="connsiteX4" fmla="*/ 0 w 2322091"/>
              <a:gd name="connsiteY4" fmla="*/ 0 h 308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091" h="3085279">
                <a:moveTo>
                  <a:pt x="0" y="0"/>
                </a:moveTo>
                <a:lnTo>
                  <a:pt x="2322091" y="0"/>
                </a:lnTo>
                <a:lnTo>
                  <a:pt x="2322091" y="3085279"/>
                </a:lnTo>
                <a:lnTo>
                  <a:pt x="0" y="30852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just" defTabSz="711200">
              <a:lnSpc>
                <a:spcPct val="90000"/>
              </a:lnSpc>
              <a:spcBef>
                <a:spcPct val="0"/>
              </a:spcBef>
              <a:spcAft>
                <a:spcPct val="35000"/>
              </a:spcAft>
              <a:buNone/>
            </a:pPr>
            <a:r>
              <a:rPr lang="es-ES" b="1" kern="1200" dirty="0">
                <a:solidFill>
                  <a:schemeClr val="tx1"/>
                </a:solidFill>
                <a:latin typeface="Arial" panose="020B0604020202020204" pitchFamily="34" charset="0"/>
                <a:cs typeface="Arial" panose="020B0604020202020204" pitchFamily="34" charset="0"/>
              </a:rPr>
              <a:t>Se llevó a cabo la sesión del </a:t>
            </a:r>
            <a:r>
              <a:rPr lang="es-ES" b="1" kern="1200" dirty="0">
                <a:solidFill>
                  <a:srgbClr val="A20000"/>
                </a:solidFill>
                <a:latin typeface="Arial" panose="020B0604020202020204" pitchFamily="34" charset="0"/>
                <a:cs typeface="Arial" panose="020B0604020202020204" pitchFamily="34" charset="0"/>
              </a:rPr>
              <a:t>“Comité de Valores Cívicos y Éticos”</a:t>
            </a:r>
            <a:r>
              <a:rPr lang="es-ES" b="1" kern="1200" dirty="0">
                <a:solidFill>
                  <a:schemeClr val="tx1"/>
                </a:solidFill>
                <a:latin typeface="Arial" panose="020B0604020202020204" pitchFamily="34" charset="0"/>
                <a:cs typeface="Arial" panose="020B0604020202020204" pitchFamily="34" charset="0"/>
              </a:rPr>
              <a:t> correspondiente al cuatrimestre enero-abril, donde se establecieron estrategias para tomar acciones sobre casos de violencia, fomentar y reforzar actividades, talleres y conferencias para nuestros alumnos y así garantizar una educación integral. </a:t>
            </a:r>
            <a:endParaRPr lang="es-MX" b="1" kern="1200" dirty="0">
              <a:solidFill>
                <a:schemeClr val="tx1"/>
              </a:solidFill>
              <a:latin typeface="Arial" panose="020B0604020202020204" pitchFamily="34" charset="0"/>
              <a:cs typeface="Arial" panose="020B0604020202020204" pitchFamily="34" charset="0"/>
            </a:endParaRPr>
          </a:p>
          <a:p>
            <a:pPr marL="0" lvl="0" indent="0" algn="just" defTabSz="889000">
              <a:lnSpc>
                <a:spcPct val="90000"/>
              </a:lnSpc>
              <a:spcBef>
                <a:spcPct val="0"/>
              </a:spcBef>
              <a:spcAft>
                <a:spcPct val="35000"/>
              </a:spcAft>
              <a:buNone/>
            </a:pPr>
            <a:endParaRPr lang="es-MX" sz="2400" b="0"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958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2" name="Google Shape;462;p16">
            <a:extLst>
              <a:ext uri="{FF2B5EF4-FFF2-40B4-BE49-F238E27FC236}">
                <a16:creationId xmlns:a16="http://schemas.microsoft.com/office/drawing/2014/main" id="{5E9D49A0-EE33-BFA5-F0E6-301A7D485880}"/>
              </a:ext>
            </a:extLst>
          </p:cNvPr>
          <p:cNvSpPr/>
          <p:nvPr/>
        </p:nvSpPr>
        <p:spPr>
          <a:xfrm>
            <a:off x="2552925" y="2864232"/>
            <a:ext cx="5574323" cy="3199275"/>
          </a:xfrm>
          <a:prstGeom prst="frame">
            <a:avLst>
              <a:gd name="adj1" fmla="val 5450"/>
            </a:avLst>
          </a:prstGeom>
          <a:gradFill>
            <a:gsLst>
              <a:gs pos="0">
                <a:srgbClr val="00C7AC"/>
              </a:gs>
              <a:gs pos="74000">
                <a:srgbClr val="009C84"/>
              </a:gs>
              <a:gs pos="83000">
                <a:srgbClr val="006C6F"/>
              </a:gs>
              <a:gs pos="100000">
                <a:srgbClr val="005861"/>
              </a:gs>
            </a:gsLst>
            <a:lin ang="5400000" scaled="0"/>
          </a:gradFill>
          <a:ln>
            <a:noFill/>
          </a:ln>
        </p:spPr>
        <p:txBody>
          <a:bodyPr spcFirstLastPara="1" wrap="square" lIns="91425" tIns="91425" rIns="91425" bIns="91425" anchor="ctr" anchorCtr="0">
            <a:noAutofit/>
          </a:bodyPr>
          <a:lstStyle/>
          <a:p>
            <a:pPr defTabSz="914400">
              <a:buClr>
                <a:srgbClr val="000000"/>
              </a:buClr>
              <a:buFont typeface="Arial"/>
              <a:buNone/>
            </a:pPr>
            <a:endParaRPr sz="1400" kern="0" dirty="0">
              <a:solidFill>
                <a:srgbClr val="000000"/>
              </a:solidFill>
              <a:latin typeface="Arial"/>
              <a:cs typeface="Arial"/>
              <a:sym typeface="Arial"/>
            </a:endParaRPr>
          </a:p>
        </p:txBody>
      </p:sp>
      <p:sp>
        <p:nvSpPr>
          <p:cNvPr id="499" name="Google Shape;499;p18"/>
          <p:cNvSpPr txBox="1"/>
          <p:nvPr/>
        </p:nvSpPr>
        <p:spPr>
          <a:xfrm>
            <a:off x="927848" y="645196"/>
            <a:ext cx="7199400" cy="859564"/>
          </a:xfrm>
          <a:prstGeom prst="rect">
            <a:avLst/>
          </a:prstGeom>
          <a:noFill/>
          <a:ln>
            <a:noFill/>
          </a:ln>
        </p:spPr>
        <p:txBody>
          <a:bodyPr spcFirstLastPara="1" wrap="square" lIns="68569" tIns="34275" rIns="68569" bIns="34275" anchor="t" anchorCtr="0">
            <a:spAutoFit/>
          </a:bodyPr>
          <a:lstStyle/>
          <a:p>
            <a:pPr algn="ctr">
              <a:lnSpc>
                <a:spcPct val="107000"/>
              </a:lnSpc>
              <a:buClr>
                <a:schemeClr val="dk1"/>
              </a:buClr>
              <a:buSzPts val="2000"/>
            </a:pPr>
            <a:r>
              <a:rPr lang="es-ES" sz="2400" b="1" dirty="0">
                <a:solidFill>
                  <a:schemeClr val="dk1"/>
                </a:solidFill>
                <a:latin typeface="Arial"/>
                <a:ea typeface="Arial"/>
                <a:cs typeface="Arial"/>
                <a:sym typeface="Arial"/>
              </a:rPr>
              <a:t>PRESENTACIÓN PROYECTOS </a:t>
            </a:r>
          </a:p>
          <a:p>
            <a:pPr algn="ctr">
              <a:lnSpc>
                <a:spcPct val="107000"/>
              </a:lnSpc>
              <a:buClr>
                <a:schemeClr val="dk1"/>
              </a:buClr>
              <a:buSzPts val="2000"/>
            </a:pPr>
            <a:r>
              <a:rPr lang="es-ES" sz="2400" b="1" dirty="0">
                <a:solidFill>
                  <a:schemeClr val="dk1"/>
                </a:solidFill>
                <a:latin typeface="Arial"/>
                <a:ea typeface="Arial"/>
                <a:cs typeface="Arial"/>
                <a:sym typeface="Arial"/>
              </a:rPr>
              <a:t>MODELO DUAL EMPRESARIAL</a:t>
            </a:r>
            <a:endParaRPr sz="2400" b="1" dirty="0">
              <a:solidFill>
                <a:schemeClr val="dk1"/>
              </a:solidFill>
              <a:highlight>
                <a:srgbClr val="FFFFFF"/>
              </a:highlight>
              <a:latin typeface="Arial"/>
              <a:ea typeface="Arial"/>
              <a:cs typeface="Arial"/>
              <a:sym typeface="Arial"/>
            </a:endParaRPr>
          </a:p>
        </p:txBody>
      </p:sp>
      <p:sp>
        <p:nvSpPr>
          <p:cNvPr id="500" name="Google Shape;500;p18"/>
          <p:cNvSpPr txBox="1"/>
          <p:nvPr/>
        </p:nvSpPr>
        <p:spPr>
          <a:xfrm>
            <a:off x="521473" y="1534333"/>
            <a:ext cx="8012150" cy="1300326"/>
          </a:xfrm>
          <a:prstGeom prst="rect">
            <a:avLst/>
          </a:prstGeom>
          <a:noFill/>
          <a:ln>
            <a:noFill/>
          </a:ln>
        </p:spPr>
        <p:txBody>
          <a:bodyPr spcFirstLastPara="1" wrap="square" lIns="68569" tIns="34275" rIns="68569" bIns="34275" anchor="t" anchorCtr="0">
            <a:spAutoFit/>
          </a:bodyPr>
          <a:lstStyle/>
          <a:p>
            <a:pPr algn="just">
              <a:buClr>
                <a:srgbClr val="000000"/>
              </a:buClr>
              <a:buSzPts val="1800"/>
            </a:pPr>
            <a:r>
              <a:rPr lang="es-ES" sz="1600" b="1" dirty="0">
                <a:solidFill>
                  <a:srgbClr val="000000"/>
                </a:solidFill>
                <a:latin typeface="Arial"/>
                <a:ea typeface="Arial"/>
                <a:cs typeface="Arial"/>
                <a:sym typeface="Arial"/>
              </a:rPr>
              <a:t>Con gran éxito se llevó a cabo la presentación de cierre de proyectos, en la cual nuestros alumnos que actualmente se desempeñan en el sector industrial expusieron sus propuestas ante una reconocida planta maquiladora del sector aeroespacial. Esta actividad permitió demostrar los conocimientos adquiridos y fortalecer el vínculo entre la academia y la industria.</a:t>
            </a:r>
            <a:endParaRPr sz="1600" b="1" dirty="0"/>
          </a:p>
        </p:txBody>
      </p:sp>
      <p:pic>
        <p:nvPicPr>
          <p:cNvPr id="501" name="Google Shape;501;p18"/>
          <p:cNvPicPr preferRelativeResize="0"/>
          <p:nvPr/>
        </p:nvPicPr>
        <p:blipFill rotWithShape="1">
          <a:blip r:embed="rId3">
            <a:alphaModFix/>
          </a:blip>
          <a:srcRect/>
          <a:stretch/>
        </p:blipFill>
        <p:spPr>
          <a:xfrm>
            <a:off x="1340368" y="3065929"/>
            <a:ext cx="6536618" cy="3284178"/>
          </a:xfrm>
          <a:prstGeom prst="rect">
            <a:avLst/>
          </a:prstGeom>
          <a:noFill/>
          <a:ln>
            <a:noFill/>
          </a:ln>
        </p:spPr>
      </p:pic>
      <p:pic>
        <p:nvPicPr>
          <p:cNvPr id="502" name="Google Shape;502;p18" descr="Sargent aeroespacial y defensa sargent manufacturing company, inc. nueva  industria del refugio, texto, Servicio, logo png | PNGWing"/>
          <p:cNvPicPr preferRelativeResize="0"/>
          <p:nvPr/>
        </p:nvPicPr>
        <p:blipFill rotWithShape="1">
          <a:blip r:embed="rId4">
            <a:alphaModFix/>
          </a:blip>
          <a:srcRect l="17731" t="32599" r="11947" b="30751"/>
          <a:stretch/>
        </p:blipFill>
        <p:spPr>
          <a:xfrm>
            <a:off x="3726970" y="3429000"/>
            <a:ext cx="1690060" cy="574428"/>
          </a:xfrm>
          <a:prstGeom prst="rect">
            <a:avLst/>
          </a:prstGeom>
          <a:noFill/>
          <a:ln w="88900" cap="sq" cmpd="thickThin">
            <a:solidFill>
              <a:srgbClr val="000000"/>
            </a:solidFill>
            <a:prstDash val="solid"/>
            <a:miter lim="800000"/>
            <a:headEnd type="none" w="sm" len="sm"/>
            <a:tailEnd type="none" w="sm" len="sm"/>
          </a:ln>
        </p:spPr>
      </p:pic>
    </p:spTree>
    <p:extLst>
      <p:ext uri="{BB962C8B-B14F-4D97-AF65-F5344CB8AC3E}">
        <p14:creationId xmlns:p14="http://schemas.microsoft.com/office/powerpoint/2010/main" val="3918475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74D8F18-E9D7-2761-D6B9-11B39E41A995}"/>
              </a:ext>
            </a:extLst>
          </p:cNvPr>
          <p:cNvSpPr/>
          <p:nvPr/>
        </p:nvSpPr>
        <p:spPr>
          <a:xfrm>
            <a:off x="0" y="4197427"/>
            <a:ext cx="9168146" cy="650100"/>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ítulo 1">
            <a:extLst>
              <a:ext uri="{FF2B5EF4-FFF2-40B4-BE49-F238E27FC236}">
                <a16:creationId xmlns:a16="http://schemas.microsoft.com/office/drawing/2014/main" id="{BFEAF967-B6E7-9FFE-1960-A565956B21A8}"/>
              </a:ext>
            </a:extLst>
          </p:cNvPr>
          <p:cNvSpPr>
            <a:spLocks noGrp="1"/>
          </p:cNvSpPr>
          <p:nvPr>
            <p:ph type="title"/>
          </p:nvPr>
        </p:nvSpPr>
        <p:spPr>
          <a:xfrm>
            <a:off x="2311168" y="724949"/>
            <a:ext cx="4060634" cy="714409"/>
          </a:xfrm>
        </p:spPr>
        <p:txBody>
          <a:bodyPr>
            <a:noAutofit/>
          </a:bodyPr>
          <a:lstStyle/>
          <a:p>
            <a:pPr algn="ctr"/>
            <a:r>
              <a:rPr lang="en-US" sz="2400" b="1" dirty="0">
                <a:latin typeface="Arial" panose="020B0604020202020204" pitchFamily="34" charset="0"/>
                <a:cs typeface="Arial" panose="020B0604020202020204" pitchFamily="34" charset="0"/>
              </a:rPr>
              <a:t>PLÁTICA DE ESTADÍAS </a:t>
            </a:r>
          </a:p>
        </p:txBody>
      </p:sp>
      <p:pic>
        <p:nvPicPr>
          <p:cNvPr id="5" name="Marcador de contenido 4">
            <a:extLst>
              <a:ext uri="{FF2B5EF4-FFF2-40B4-BE49-F238E27FC236}">
                <a16:creationId xmlns:a16="http://schemas.microsoft.com/office/drawing/2014/main" id="{83359D10-267D-F6D6-A9DB-C049196C2B2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599640" y="2850464"/>
            <a:ext cx="1968865" cy="2568178"/>
          </a:xfrm>
        </p:spPr>
      </p:pic>
      <p:pic>
        <p:nvPicPr>
          <p:cNvPr id="11" name="Imagen 10">
            <a:extLst>
              <a:ext uri="{FF2B5EF4-FFF2-40B4-BE49-F238E27FC236}">
                <a16:creationId xmlns:a16="http://schemas.microsoft.com/office/drawing/2014/main" id="{C775F012-88AB-A980-FF08-55CD38A27C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205" y="3352290"/>
            <a:ext cx="2474845" cy="2340374"/>
          </a:xfrm>
          <a:prstGeom prst="rect">
            <a:avLst/>
          </a:prstGeom>
        </p:spPr>
      </p:pic>
      <p:sp>
        <p:nvSpPr>
          <p:cNvPr id="12" name="CuadroTexto 11">
            <a:extLst>
              <a:ext uri="{FF2B5EF4-FFF2-40B4-BE49-F238E27FC236}">
                <a16:creationId xmlns:a16="http://schemas.microsoft.com/office/drawing/2014/main" id="{62C660F0-5F5E-3F6D-9B03-36717AE6DD91}"/>
              </a:ext>
            </a:extLst>
          </p:cNvPr>
          <p:cNvSpPr txBox="1"/>
          <p:nvPr/>
        </p:nvSpPr>
        <p:spPr>
          <a:xfrm>
            <a:off x="429205" y="1337134"/>
            <a:ext cx="8188098" cy="1569660"/>
          </a:xfrm>
          <a:prstGeom prst="rect">
            <a:avLst/>
          </a:prstGeom>
          <a:noFill/>
        </p:spPr>
        <p:txBody>
          <a:bodyPr wrap="square" rtlCol="0">
            <a:spAutoFit/>
          </a:bodyPr>
          <a:lstStyle/>
          <a:p>
            <a:pPr algn="just"/>
            <a:r>
              <a:rPr lang="es-ES" sz="1600" b="1" dirty="0">
                <a:latin typeface="Arial" panose="020B0604020202020204" pitchFamily="34" charset="0"/>
                <a:cs typeface="Arial" panose="020B0604020202020204" pitchFamily="34" charset="0"/>
              </a:rPr>
              <a:t>En coordinación con la Dirección de Vinculación y la Dirección Académica de nuestra Universidad, personal del área de </a:t>
            </a:r>
            <a:r>
              <a:rPr lang="es-ES" sz="1600" b="1" dirty="0">
                <a:solidFill>
                  <a:srgbClr val="A20000"/>
                </a:solidFill>
                <a:latin typeface="Arial" panose="020B0604020202020204" pitchFamily="34" charset="0"/>
                <a:cs typeface="Arial" panose="020B0604020202020204" pitchFamily="34" charset="0"/>
              </a:rPr>
              <a:t>Recursos Humanos de Tetakawi </a:t>
            </a:r>
            <a:r>
              <a:rPr lang="es-ES" sz="1600" b="1" dirty="0">
                <a:latin typeface="Arial" panose="020B0604020202020204" pitchFamily="34" charset="0"/>
                <a:cs typeface="Arial" panose="020B0604020202020204" pitchFamily="34" charset="0"/>
              </a:rPr>
              <a:t>brindó información detallada sobre el proceso de estadías profesionales, dirigido a los alumnos de 5.º cuatrimestre de las carreras de A</a:t>
            </a:r>
            <a:r>
              <a:rPr lang="es-ES" sz="1600" b="1" dirty="0">
                <a:solidFill>
                  <a:srgbClr val="A20000"/>
                </a:solidFill>
                <a:latin typeface="Arial" panose="020B0604020202020204" pitchFamily="34" charset="0"/>
                <a:cs typeface="Arial" panose="020B0604020202020204" pitchFamily="34" charset="0"/>
              </a:rPr>
              <a:t>dministración, Aeronáutica, Mecatrónica y Procesos Industriales</a:t>
            </a:r>
            <a:r>
              <a:rPr lang="es-ES" sz="1600" b="1" dirty="0">
                <a:latin typeface="Arial" panose="020B0604020202020204" pitchFamily="34" charset="0"/>
                <a:cs typeface="Arial" panose="020B0604020202020204" pitchFamily="34" charset="0"/>
              </a:rPr>
              <a:t>, quienes están por iniciar esta importante etapa de formación práctica.</a:t>
            </a:r>
            <a:endParaRPr lang="en-US" sz="105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57D6487D-C211-4AC7-ACD0-96EDBA29E3C6}"/>
              </a:ext>
            </a:extLst>
          </p:cNvPr>
          <p:cNvPicPr>
            <a:picLocks noChangeAspect="1"/>
          </p:cNvPicPr>
          <p:nvPr/>
        </p:nvPicPr>
        <p:blipFill>
          <a:blip r:embed="rId4" cstate="hqprint">
            <a:extLst>
              <a:ext uri="{28A0092B-C50C-407E-A947-70E740481C1C}">
                <a14:useLocalDpi xmlns:a14="http://schemas.microsoft.com/office/drawing/2010/main" val="0"/>
              </a:ext>
            </a:extLst>
          </a:blip>
          <a:srcRect l="13235"/>
          <a:stretch>
            <a:fillRect/>
          </a:stretch>
        </p:blipFill>
        <p:spPr>
          <a:xfrm>
            <a:off x="6544019" y="3352290"/>
            <a:ext cx="2194922" cy="2340374"/>
          </a:xfrm>
          <a:prstGeom prst="rect">
            <a:avLst/>
          </a:prstGeom>
        </p:spPr>
      </p:pic>
    </p:spTree>
    <p:extLst>
      <p:ext uri="{BB962C8B-B14F-4D97-AF65-F5344CB8AC3E}">
        <p14:creationId xmlns:p14="http://schemas.microsoft.com/office/powerpoint/2010/main" val="2779748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agen 53">
            <a:extLst>
              <a:ext uri="{FF2B5EF4-FFF2-40B4-BE49-F238E27FC236}">
                <a16:creationId xmlns:a16="http://schemas.microsoft.com/office/drawing/2014/main" id="{3FE3D3E8-59CC-4EF3-BA58-E08F95DE6AAF}"/>
              </a:ext>
            </a:extLst>
          </p:cNvPr>
          <p:cNvPicPr>
            <a:picLocks noChangeAspect="1"/>
          </p:cNvPicPr>
          <p:nvPr/>
        </p:nvPicPr>
        <p:blipFill rotWithShape="1">
          <a:blip r:embed="rId2"/>
          <a:srcRect t="35567" b="37370"/>
          <a:stretch/>
        </p:blipFill>
        <p:spPr>
          <a:xfrm>
            <a:off x="1336301" y="2898724"/>
            <a:ext cx="1359194" cy="230264"/>
          </a:xfrm>
          <a:prstGeom prst="rect">
            <a:avLst/>
          </a:prstGeom>
        </p:spPr>
      </p:pic>
      <p:pic>
        <p:nvPicPr>
          <p:cNvPr id="56" name="Imagen 55">
            <a:extLst>
              <a:ext uri="{FF2B5EF4-FFF2-40B4-BE49-F238E27FC236}">
                <a16:creationId xmlns:a16="http://schemas.microsoft.com/office/drawing/2014/main" id="{9B28843D-B673-43A2-91F4-653B09CC5E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83" b="90897" l="1581" r="98478">
                        <a14:foregroundMark x1="2623" y1="55603" x2="15047" y2="56567"/>
                        <a14:foregroundMark x1="1639" y1="55527" x2="2045" y2="55558"/>
                        <a14:foregroundMark x1="15047" y1="56567" x2="30269" y2="56047"/>
                        <a14:foregroundMark x1="30269" y1="56047" x2="37822" y2="56437"/>
                        <a14:foregroundMark x1="37822" y1="56437" x2="45141" y2="55527"/>
                        <a14:foregroundMark x1="55445" y1="56177" x2="63583" y2="56567"/>
                        <a14:foregroundMark x1="63583" y1="56567" x2="71253" y2="55267"/>
                        <a14:foregroundMark x1="71253" y1="55267" x2="78747" y2="55527"/>
                        <a14:foregroundMark x1="78747" y1="55527" x2="85948" y2="55267"/>
                        <a14:foregroundMark x1="85948" y1="55267" x2="98478" y2="56047"/>
                        <a14:foregroundMark x1="98478" y1="56047" x2="98361" y2="56177"/>
                        <a14:foregroundMark x1="42506" y1="10793" x2="39988" y2="10793"/>
                        <a14:foregroundMark x1="17623" y1="72042" x2="37178" y2="74642"/>
                        <a14:foregroundMark x1="37178" y1="74642" x2="61827" y2="73992"/>
                        <a14:foregroundMark x1="61827" y1="73992" x2="79859" y2="74382"/>
                        <a14:foregroundMark x1="20843" y1="89857" x2="62588" y2="90897"/>
                        <a14:foregroundMark x1="62588" y1="90897" x2="76639" y2="88687"/>
                        <a14:foregroundMark x1="80972" y1="72042" x2="23536" y2="69701"/>
                        <a14:foregroundMark x1="20843" y1="67230" x2="82026" y2="76853"/>
                        <a14:foregroundMark x1="71311" y1="69701" x2="81499" y2="74382"/>
                        <a14:backgroundMark x1="52049" y1="20286" x2="55269" y2="19636"/>
                        <a14:backgroundMark x1="41042" y1="17685" x2="41335" y2="17685"/>
                        <a14:backgroundMark x1="2342" y1="54876" x2="1932" y2="55267"/>
                        <a14:backgroundMark x1="1639" y1="55267" x2="1639" y2="55267"/>
                      </a14:backgroundRemoval>
                    </a14:imgEffect>
                  </a14:imgLayer>
                </a14:imgProps>
              </a:ext>
            </a:extLst>
          </a:blip>
          <a:srcRect b="2928"/>
          <a:stretch/>
        </p:blipFill>
        <p:spPr>
          <a:xfrm>
            <a:off x="1421464" y="3233069"/>
            <a:ext cx="1201754" cy="525225"/>
          </a:xfrm>
          <a:prstGeom prst="rect">
            <a:avLst/>
          </a:prstGeom>
        </p:spPr>
      </p:pic>
      <p:pic>
        <p:nvPicPr>
          <p:cNvPr id="58" name="Imagen 57">
            <a:extLst>
              <a:ext uri="{FF2B5EF4-FFF2-40B4-BE49-F238E27FC236}">
                <a16:creationId xmlns:a16="http://schemas.microsoft.com/office/drawing/2014/main" id="{4499466F-45C5-4F0F-A59E-4BAD6F69BC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00" b="90000" l="8125" r="94063">
                        <a14:foregroundMark x1="22897" y1="50500" x2="20365" y2="51357"/>
                        <a14:foregroundMark x1="24375" y1="50000" x2="22897" y2="50500"/>
                        <a14:foregroundMark x1="13261" y1="69000" x2="16875" y2="78500"/>
                        <a14:foregroundMark x1="13071" y1="68500" x2="13261" y2="69000"/>
                        <a14:foregroundMark x1="16875" y1="78500" x2="25313" y2="70000"/>
                        <a14:foregroundMark x1="55816" y1="15747" x2="61563" y2="10000"/>
                        <a14:foregroundMark x1="44063" y1="27500" x2="48044" y2="23519"/>
                        <a14:foregroundMark x1="61563" y1="10000" x2="75938" y2="21000"/>
                        <a14:foregroundMark x1="75938" y1="21000" x2="90313" y2="42500"/>
                        <a14:foregroundMark x1="90313" y1="42500" x2="84688" y2="68000"/>
                        <a14:foregroundMark x1="84688" y1="68000" x2="84375" y2="68500"/>
                        <a14:foregroundMark x1="94063" y1="55000" x2="94063" y2="55000"/>
                        <a14:foregroundMark x1="51563" y1="7000" x2="51563" y2="7000"/>
                        <a14:foregroundMark x1="48438" y1="7000" x2="48438" y2="7000"/>
                        <a14:foregroundMark x1="55313" y1="43000" x2="57813" y2="73000"/>
                        <a14:foregroundMark x1="70225" y1="59900" x2="72500" y2="57500"/>
                        <a14:foregroundMark x1="64057" y1="66410" x2="68778" y2="61428"/>
                        <a14:foregroundMark x1="57813" y1="73000" x2="63054" y2="67469"/>
                        <a14:foregroundMark x1="64167" y1="48793" x2="57188" y2="41500"/>
                        <a14:foregroundMark x1="72500" y1="57500" x2="69101" y2="53948"/>
                        <a14:foregroundMark x1="57188" y1="41500" x2="55625" y2="43000"/>
                        <a14:foregroundMark x1="45938" y1="12500" x2="47813" y2="16000"/>
                        <a14:foregroundMark x1="45938" y1="31000" x2="46250" y2="33000"/>
                        <a14:backgroundMark x1="12812" y1="53000" x2="20313" y2="51500"/>
                        <a14:backgroundMark x1="11563" y1="54500" x2="11563" y2="54500"/>
                        <a14:backgroundMark x1="12812" y1="53500" x2="12812" y2="68500"/>
                        <a14:backgroundMark x1="13438" y1="69000" x2="13438" y2="69000"/>
                        <a14:backgroundMark x1="21250" y1="50500" x2="21250" y2="50500"/>
                        <a14:backgroundMark x1="66563" y1="50500" x2="68125" y2="51500"/>
                        <a14:backgroundMark x1="65000" y1="50500" x2="68750" y2="54500"/>
                        <a14:backgroundMark x1="65000" y1="49500" x2="65000" y2="49500"/>
                        <a14:backgroundMark x1="65000" y1="50000" x2="62187" y2="50500"/>
                        <a14:backgroundMark x1="68438" y1="55000" x2="66250" y2="54500"/>
                        <a14:backgroundMark x1="60000" y1="72000" x2="61250" y2="73500"/>
                        <a14:backgroundMark x1="47188" y1="26500" x2="55313" y2="17500"/>
                      </a14:backgroundRemoval>
                    </a14:imgEffect>
                  </a14:imgLayer>
                </a14:imgProps>
              </a:ext>
            </a:extLst>
          </a:blip>
          <a:stretch>
            <a:fillRect/>
          </a:stretch>
        </p:blipFill>
        <p:spPr>
          <a:xfrm>
            <a:off x="1519700" y="3940934"/>
            <a:ext cx="964577" cy="602861"/>
          </a:xfrm>
          <a:prstGeom prst="rect">
            <a:avLst/>
          </a:prstGeom>
        </p:spPr>
      </p:pic>
      <p:pic>
        <p:nvPicPr>
          <p:cNvPr id="60" name="Imagen 59">
            <a:extLst>
              <a:ext uri="{FF2B5EF4-FFF2-40B4-BE49-F238E27FC236}">
                <a16:creationId xmlns:a16="http://schemas.microsoft.com/office/drawing/2014/main" id="{5CBB2DF4-41F5-4903-8491-D7F5C53D532E}"/>
              </a:ext>
            </a:extLst>
          </p:cNvPr>
          <p:cNvPicPr>
            <a:picLocks noChangeAspect="1"/>
          </p:cNvPicPr>
          <p:nvPr/>
        </p:nvPicPr>
        <p:blipFill>
          <a:blip r:embed="rId7"/>
          <a:stretch>
            <a:fillRect/>
          </a:stretch>
        </p:blipFill>
        <p:spPr>
          <a:xfrm>
            <a:off x="1469415" y="5233425"/>
            <a:ext cx="1530610" cy="249794"/>
          </a:xfrm>
          <a:prstGeom prst="rect">
            <a:avLst/>
          </a:prstGeom>
        </p:spPr>
      </p:pic>
      <p:pic>
        <p:nvPicPr>
          <p:cNvPr id="62" name="Imagen 61">
            <a:extLst>
              <a:ext uri="{FF2B5EF4-FFF2-40B4-BE49-F238E27FC236}">
                <a16:creationId xmlns:a16="http://schemas.microsoft.com/office/drawing/2014/main" id="{2D642F61-4968-4779-9726-0527601E3CE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0675" t="34068" r="21513" b="34976"/>
          <a:stretch/>
        </p:blipFill>
        <p:spPr>
          <a:xfrm>
            <a:off x="2301771" y="2296049"/>
            <a:ext cx="1391771" cy="495353"/>
          </a:xfrm>
          <a:prstGeom prst="rect">
            <a:avLst/>
          </a:prstGeom>
        </p:spPr>
      </p:pic>
      <p:pic>
        <p:nvPicPr>
          <p:cNvPr id="64" name="Imagen 63">
            <a:extLst>
              <a:ext uri="{FF2B5EF4-FFF2-40B4-BE49-F238E27FC236}">
                <a16:creationId xmlns:a16="http://schemas.microsoft.com/office/drawing/2014/main" id="{70E4A286-C570-41F1-A963-A1F14F4A034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6087" b="56522" l="29747" r="98101">
                        <a14:foregroundMark x1="34599" y1="41739" x2="33755" y2="45217"/>
                        <a14:foregroundMark x1="30048" y1="50435" x2="30169" y2="53913"/>
                        <a14:foregroundMark x1="29747" y1="41739" x2="29868" y2="45217"/>
                        <a14:foregroundMark x1="37131" y1="53913" x2="37131" y2="53913"/>
                        <a14:foregroundMark x1="46414" y1="55652" x2="46414" y2="55652"/>
                        <a14:foregroundMark x1="39241" y1="53913" x2="44093" y2="43478"/>
                        <a14:foregroundMark x1="50633" y1="50435" x2="50633" y2="56522"/>
                        <a14:foregroundMark x1="59149" y1="48818" x2="61392" y2="55652"/>
                        <a14:foregroundMark x1="56540" y1="40870" x2="58001" y2="45321"/>
                        <a14:foregroundMark x1="66878" y1="43938" x2="66878" y2="53913"/>
                        <a14:foregroundMark x1="75316" y1="40870" x2="76160" y2="55652"/>
                        <a14:foregroundMark x1="81857" y1="41739" x2="77215" y2="52174"/>
                        <a14:foregroundMark x1="84599" y1="40870" x2="84810" y2="55652"/>
                        <a14:foregroundMark x1="88819" y1="40000" x2="87342" y2="40870"/>
                        <a14:foregroundMark x1="93460" y1="41739" x2="95081" y2="41739"/>
                        <a14:foregroundMark x1="73418" y1="40870" x2="73207" y2="51304"/>
                        <a14:foregroundMark x1="64135" y1="46087" x2="66878" y2="46957"/>
                        <a14:backgroundMark x1="58017" y1="45217" x2="59705" y2="45217"/>
                        <a14:backgroundMark x1="95992" y1="40000" x2="96624" y2="45217"/>
                        <a14:backgroundMark x1="31646" y1="45217" x2="31646" y2="50435"/>
                      </a14:backgroundRemoval>
                    </a14:imgEffect>
                  </a14:imgLayer>
                </a14:imgProps>
              </a:ext>
            </a:extLst>
          </a:blip>
          <a:srcRect l="26806" t="22430" b="39704"/>
          <a:stretch/>
        </p:blipFill>
        <p:spPr>
          <a:xfrm>
            <a:off x="2924055" y="3542879"/>
            <a:ext cx="1405530" cy="176417"/>
          </a:xfrm>
          <a:prstGeom prst="rect">
            <a:avLst/>
          </a:prstGeom>
        </p:spPr>
      </p:pic>
      <p:pic>
        <p:nvPicPr>
          <p:cNvPr id="66" name="Imagen 65">
            <a:extLst>
              <a:ext uri="{FF2B5EF4-FFF2-40B4-BE49-F238E27FC236}">
                <a16:creationId xmlns:a16="http://schemas.microsoft.com/office/drawing/2014/main" id="{DF917C5B-494F-4AA0-80CA-05F3E7FD8FFD}"/>
              </a:ext>
            </a:extLst>
          </p:cNvPr>
          <p:cNvPicPr>
            <a:picLocks noChangeAspect="1"/>
          </p:cNvPicPr>
          <p:nvPr/>
        </p:nvPicPr>
        <p:blipFill rotWithShape="1">
          <a:blip r:embed="rId12"/>
          <a:srcRect r="21477"/>
          <a:stretch/>
        </p:blipFill>
        <p:spPr>
          <a:xfrm>
            <a:off x="2718645" y="3792881"/>
            <a:ext cx="964577" cy="399233"/>
          </a:xfrm>
          <a:prstGeom prst="rect">
            <a:avLst/>
          </a:prstGeom>
        </p:spPr>
      </p:pic>
      <p:pic>
        <p:nvPicPr>
          <p:cNvPr id="70" name="Imagen 69">
            <a:extLst>
              <a:ext uri="{FF2B5EF4-FFF2-40B4-BE49-F238E27FC236}">
                <a16:creationId xmlns:a16="http://schemas.microsoft.com/office/drawing/2014/main" id="{B7B2FABD-E89E-4040-8617-0AB2BCD4812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725" b="96980" l="3974" r="94371">
                        <a14:foregroundMark x1="19536" y1="14765" x2="25497" y2="24497"/>
                        <a14:foregroundMark x1="21523" y1="15772" x2="39073" y2="17785"/>
                        <a14:foregroundMark x1="39073" y1="17785" x2="39404" y2="18456"/>
                        <a14:foregroundMark x1="59603" y1="8725" x2="49007" y2="14430"/>
                        <a14:foregroundMark x1="80132" y1="18121" x2="67881" y2="19128"/>
                        <a14:foregroundMark x1="3974" y1="53356" x2="10265" y2="62752"/>
                        <a14:foregroundMark x1="11258" y1="66779" x2="8940" y2="74497"/>
                        <a14:foregroundMark x1="14901" y1="72819" x2="17550" y2="77181"/>
                        <a14:foregroundMark x1="14570" y1="81879" x2="19205" y2="78523"/>
                        <a14:foregroundMark x1="16225" y1="83893" x2="23841" y2="83221"/>
                        <a14:foregroundMark x1="21523" y1="88591" x2="24172" y2="88926"/>
                        <a14:foregroundMark x1="31788" y1="87584" x2="29470" y2="92953"/>
                        <a14:foregroundMark x1="31788" y1="87248" x2="30132" y2="94295"/>
                        <a14:foregroundMark x1="37748" y1="91611" x2="38742" y2="90940"/>
                        <a14:foregroundMark x1="47682" y1="91611" x2="51656" y2="92617"/>
                        <a14:foregroundMark x1="49338" y1="94631" x2="50000" y2="97315"/>
                        <a14:foregroundMark x1="85762" y1="69463" x2="86755" y2="65772"/>
                        <a14:foregroundMark x1="92053" y1="66779" x2="91060" y2="70805"/>
                        <a14:foregroundMark x1="91722" y1="53020" x2="94371" y2="52013"/>
                      </a14:backgroundRemoval>
                    </a14:imgEffect>
                  </a14:imgLayer>
                </a14:imgProps>
              </a:ext>
            </a:extLst>
          </a:blip>
          <a:stretch>
            <a:fillRect/>
          </a:stretch>
        </p:blipFill>
        <p:spPr>
          <a:xfrm>
            <a:off x="550417" y="5852965"/>
            <a:ext cx="691231" cy="682075"/>
          </a:xfrm>
          <a:prstGeom prst="rect">
            <a:avLst/>
          </a:prstGeom>
        </p:spPr>
      </p:pic>
      <p:pic>
        <p:nvPicPr>
          <p:cNvPr id="72" name="Imagen 71">
            <a:extLst>
              <a:ext uri="{FF2B5EF4-FFF2-40B4-BE49-F238E27FC236}">
                <a16:creationId xmlns:a16="http://schemas.microsoft.com/office/drawing/2014/main" id="{2BC8BE6D-CA63-4530-9761-E8C23DC7484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951" b="97084" l="4339" r="96772">
                        <a14:foregroundMark x1="4021" y1="96613" x2="6243" y2="80245"/>
                        <a14:foregroundMark x1="6243" y1="80245" x2="11217" y2="93133"/>
                        <a14:foregroundMark x1="11217" y1="93133" x2="16772" y2="80433"/>
                        <a14:foregroundMark x1="16772" y1="80433" x2="18730" y2="94920"/>
                        <a14:foregroundMark x1="18730" y1="94920" x2="19206" y2="96237"/>
                        <a14:foregroundMark x1="7354" y1="79398" x2="4339" y2="95767"/>
                        <a14:foregroundMark x1="4339" y1="95767" x2="4497" y2="95767"/>
                        <a14:foregroundMark x1="23228" y1="90781" x2="28466" y2="96613"/>
                        <a14:foregroundMark x1="36720" y1="84478" x2="44762" y2="94073"/>
                        <a14:foregroundMark x1="44762" y1="94073" x2="49048" y2="94544"/>
                        <a14:foregroundMark x1="43598" y1="84008" x2="49788" y2="84478"/>
                        <a14:foregroundMark x1="53810" y1="84008" x2="58995" y2="84478"/>
                        <a14:foregroundMark x1="61852" y1="84854" x2="61376" y2="84478"/>
                        <a14:foregroundMark x1="61587" y1="84008" x2="60899" y2="87770"/>
                        <a14:foregroundMark x1="72487" y1="82785" x2="72487" y2="96237"/>
                        <a14:foregroundMark x1="74868" y1="86548" x2="83016" y2="95108"/>
                        <a14:foregroundMark x1="83016" y1="95108" x2="85291" y2="84478"/>
                        <a14:foregroundMark x1="84339" y1="76858" x2="85767" y2="77234"/>
                        <a14:foregroundMark x1="96931" y1="83631" x2="96455" y2="94544"/>
                        <a14:foregroundMark x1="40741" y1="96613" x2="41958" y2="96237"/>
                        <a14:foregroundMark x1="33651" y1="97084" x2="34815" y2="96613"/>
                        <a14:foregroundMark x1="40741" y1="97084" x2="42910" y2="96613"/>
                        <a14:foregroundMark x1="50212" y1="3951" x2="49312" y2="56068"/>
                        <a14:foregroundMark x1="49312" y1="56068" x2="50952" y2="61712"/>
                      </a14:backgroundRemoval>
                    </a14:imgEffect>
                  </a14:imgLayer>
                </a14:imgProps>
              </a:ext>
            </a:extLst>
          </a:blip>
          <a:stretch>
            <a:fillRect/>
          </a:stretch>
        </p:blipFill>
        <p:spPr>
          <a:xfrm>
            <a:off x="2997656" y="2822036"/>
            <a:ext cx="1038459" cy="525225"/>
          </a:xfrm>
          <a:prstGeom prst="rect">
            <a:avLst/>
          </a:prstGeom>
        </p:spPr>
      </p:pic>
      <p:pic>
        <p:nvPicPr>
          <p:cNvPr id="74" name="Imagen 73">
            <a:extLst>
              <a:ext uri="{FF2B5EF4-FFF2-40B4-BE49-F238E27FC236}">
                <a16:creationId xmlns:a16="http://schemas.microsoft.com/office/drawing/2014/main" id="{414686A6-74C2-481F-92D7-5363A5EFC337}"/>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6981" y1="58491" x2="41887" y2="59623"/>
                        <a14:foregroundMark x1="41887" y1="59623" x2="54340" y2="58868"/>
                        <a14:foregroundMark x1="53962" y1="59623" x2="59245" y2="59623"/>
                        <a14:foregroundMark x1="17736" y1="50566" x2="38113" y2="51321"/>
                        <a14:foregroundMark x1="38113" y1="51321" x2="50189" y2="50566"/>
                      </a14:backgroundRemoval>
                    </a14:imgEffect>
                  </a14:imgLayer>
                </a14:imgProps>
              </a:ext>
            </a:extLst>
          </a:blip>
          <a:srcRect t="24018" b="27630"/>
          <a:stretch/>
        </p:blipFill>
        <p:spPr>
          <a:xfrm>
            <a:off x="1101658" y="5717864"/>
            <a:ext cx="1351337" cy="529320"/>
          </a:xfrm>
          <a:prstGeom prst="rect">
            <a:avLst/>
          </a:prstGeom>
        </p:spPr>
      </p:pic>
      <p:pic>
        <p:nvPicPr>
          <p:cNvPr id="76" name="Imagen 75">
            <a:extLst>
              <a:ext uri="{FF2B5EF4-FFF2-40B4-BE49-F238E27FC236}">
                <a16:creationId xmlns:a16="http://schemas.microsoft.com/office/drawing/2014/main" id="{CC28A246-416C-4069-9405-A03C3FB90240}"/>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9729" b="89793" l="7500" r="95500">
                        <a14:foregroundMark x1="7167" y1="39872" x2="13417" y2="38118"/>
                        <a14:foregroundMark x1="13417" y1="38118" x2="45750" y2="41148"/>
                        <a14:foregroundMark x1="45750" y1="41148" x2="50667" y2="45136"/>
                        <a14:foregroundMark x1="50667" y1="45136" x2="52000" y2="54864"/>
                        <a14:foregroundMark x1="52000" y1="54864" x2="39333" y2="63796"/>
                        <a14:foregroundMark x1="39333" y1="63796" x2="7583" y2="60606"/>
                        <a14:foregroundMark x1="7583" y1="60606" x2="50333" y2="54545"/>
                        <a14:foregroundMark x1="57333" y1="31898" x2="57500" y2="66826"/>
                        <a14:foregroundMark x1="60333" y1="61085" x2="61833" y2="49601"/>
                        <a14:foregroundMark x1="61833" y1="49601" x2="64000" y2="61085"/>
                        <a14:foregroundMark x1="65333" y1="56459" x2="67500" y2="59330"/>
                        <a14:foregroundMark x1="69083" y1="52791" x2="71083" y2="53110"/>
                        <a14:foregroundMark x1="73000" y1="52791" x2="71917" y2="53429"/>
                        <a14:foregroundMark x1="78833" y1="53907" x2="76417" y2="59649"/>
                        <a14:foregroundMark x1="80750" y1="53110" x2="81750" y2="60447"/>
                        <a14:foregroundMark x1="84667" y1="53429" x2="87500" y2="60447"/>
                        <a14:foregroundMark x1="91333" y1="55343" x2="91500" y2="59330"/>
                        <a14:foregroundMark x1="93417" y1="56778" x2="95500" y2="59649"/>
                        <a14:foregroundMark x1="57750" y1="31579" x2="57500" y2="31579"/>
                      </a14:backgroundRemoval>
                    </a14:imgEffect>
                  </a14:imgLayer>
                </a14:imgProps>
              </a:ext>
            </a:extLst>
          </a:blip>
          <a:srcRect t="23574" b="20555"/>
          <a:stretch/>
        </p:blipFill>
        <p:spPr>
          <a:xfrm>
            <a:off x="2378047" y="5573679"/>
            <a:ext cx="1080198" cy="423115"/>
          </a:xfrm>
          <a:prstGeom prst="rect">
            <a:avLst/>
          </a:prstGeom>
        </p:spPr>
      </p:pic>
      <p:pic>
        <p:nvPicPr>
          <p:cNvPr id="80" name="Imagen 79">
            <a:extLst>
              <a:ext uri="{FF2B5EF4-FFF2-40B4-BE49-F238E27FC236}">
                <a16:creationId xmlns:a16="http://schemas.microsoft.com/office/drawing/2014/main" id="{2D0A7307-41F6-4D91-BB67-651EBB50F86F}"/>
              </a:ext>
            </a:extLst>
          </p:cNvPr>
          <p:cNvPicPr>
            <a:picLocks noChangeAspect="1"/>
          </p:cNvPicPr>
          <p:nvPr/>
        </p:nvPicPr>
        <p:blipFill rotWithShape="1">
          <a:blip r:embed="rId21"/>
          <a:srcRect t="35933" b="28766"/>
          <a:stretch/>
        </p:blipFill>
        <p:spPr>
          <a:xfrm>
            <a:off x="2906779" y="4991443"/>
            <a:ext cx="1220212" cy="430739"/>
          </a:xfrm>
          <a:prstGeom prst="rect">
            <a:avLst/>
          </a:prstGeom>
        </p:spPr>
      </p:pic>
      <p:pic>
        <p:nvPicPr>
          <p:cNvPr id="82" name="Imagen 81">
            <a:extLst>
              <a:ext uri="{FF2B5EF4-FFF2-40B4-BE49-F238E27FC236}">
                <a16:creationId xmlns:a16="http://schemas.microsoft.com/office/drawing/2014/main" id="{9632D25E-5295-48F3-B90F-3B1035E4C549}"/>
              </a:ext>
            </a:extLst>
          </p:cNvPr>
          <p:cNvPicPr>
            <a:picLocks noChangeAspect="1"/>
          </p:cNvPicPr>
          <p:nvPr/>
        </p:nvPicPr>
        <p:blipFill>
          <a:blip r:embed="rId22"/>
          <a:stretch>
            <a:fillRect/>
          </a:stretch>
        </p:blipFill>
        <p:spPr>
          <a:xfrm>
            <a:off x="1567365" y="4628742"/>
            <a:ext cx="1055853" cy="400408"/>
          </a:xfrm>
          <a:prstGeom prst="rect">
            <a:avLst/>
          </a:prstGeom>
        </p:spPr>
      </p:pic>
      <p:pic>
        <p:nvPicPr>
          <p:cNvPr id="84" name="Imagen 83">
            <a:extLst>
              <a:ext uri="{FF2B5EF4-FFF2-40B4-BE49-F238E27FC236}">
                <a16:creationId xmlns:a16="http://schemas.microsoft.com/office/drawing/2014/main" id="{F42830C5-B7E4-4104-8086-DDA8CB94016F}"/>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4500" r="94000">
                        <a14:foregroundMark x1="10500" y1="43500" x2="27500" y2="34000"/>
                        <a14:foregroundMark x1="28000" y1="35000" x2="15000" y2="44500"/>
                        <a14:foregroundMark x1="26500" y1="35500" x2="28500" y2="31000"/>
                        <a14:foregroundMark x1="23500" y1="44000" x2="50000" y2="39500"/>
                        <a14:foregroundMark x1="50000" y1="39500" x2="72500" y2="23500"/>
                        <a14:foregroundMark x1="72500" y1="23500" x2="88500" y2="29500"/>
                        <a14:foregroundMark x1="62500" y1="39500" x2="69000" y2="40500"/>
                        <a14:foregroundMark x1="47500" y1="35500" x2="53000" y2="18500"/>
                        <a14:foregroundMark x1="11500" y1="55500" x2="4500" y2="64000"/>
                        <a14:foregroundMark x1="15000" y1="66500" x2="24500" y2="66500"/>
                        <a14:foregroundMark x1="29000" y1="55500" x2="38000" y2="66000"/>
                        <a14:foregroundMark x1="42500" y1="55000" x2="44000" y2="67000"/>
                        <a14:foregroundMark x1="54000" y1="54500" x2="55000" y2="65000"/>
                        <a14:foregroundMark x1="66500" y1="56500" x2="60000" y2="64500"/>
                        <a14:foregroundMark x1="83000" y1="55500" x2="91000" y2="53500"/>
                        <a14:foregroundMark x1="16000" y1="71500" x2="75000" y2="72500"/>
                        <a14:foregroundMark x1="75000" y1="72500" x2="82000" y2="71500"/>
                        <a14:foregroundMark x1="3000" y1="69500" x2="63000" y2="68500"/>
                        <a14:foregroundMark x1="63000" y1="68500" x2="94000" y2="69000"/>
                        <a14:foregroundMark x1="92000" y1="74500" x2="6000" y2="74000"/>
                      </a14:backgroundRemoval>
                    </a14:imgEffect>
                  </a14:imgLayer>
                </a14:imgProps>
              </a:ext>
            </a:extLst>
          </a:blip>
          <a:srcRect l="-13" t="14200" r="13" b="21000"/>
          <a:stretch/>
        </p:blipFill>
        <p:spPr>
          <a:xfrm>
            <a:off x="3708829" y="5377703"/>
            <a:ext cx="933364" cy="604821"/>
          </a:xfrm>
          <a:prstGeom prst="rect">
            <a:avLst/>
          </a:prstGeom>
        </p:spPr>
      </p:pic>
      <p:pic>
        <p:nvPicPr>
          <p:cNvPr id="86" name="Imagen 85">
            <a:extLst>
              <a:ext uri="{FF2B5EF4-FFF2-40B4-BE49-F238E27FC236}">
                <a16:creationId xmlns:a16="http://schemas.microsoft.com/office/drawing/2014/main" id="{E7DCCAF1-EDC5-4534-AE2F-10E999A41C8C}"/>
              </a:ext>
            </a:extLst>
          </p:cNvPr>
          <p:cNvPicPr>
            <a:picLocks noChangeAspect="1"/>
          </p:cNvPicPr>
          <p:nvPr/>
        </p:nvPicPr>
        <p:blipFill>
          <a:blip r:embed="rId25"/>
          <a:stretch>
            <a:fillRect/>
          </a:stretch>
        </p:blipFill>
        <p:spPr>
          <a:xfrm>
            <a:off x="3736364" y="4410465"/>
            <a:ext cx="921966" cy="509844"/>
          </a:xfrm>
          <a:prstGeom prst="rect">
            <a:avLst/>
          </a:prstGeom>
        </p:spPr>
      </p:pic>
      <p:pic>
        <p:nvPicPr>
          <p:cNvPr id="90" name="Imagen 89">
            <a:extLst>
              <a:ext uri="{FF2B5EF4-FFF2-40B4-BE49-F238E27FC236}">
                <a16:creationId xmlns:a16="http://schemas.microsoft.com/office/drawing/2014/main" id="{5BA8E1CD-12C7-41AC-980B-C013D55FBF03}"/>
              </a:ext>
            </a:extLst>
          </p:cNvPr>
          <p:cNvPicPr>
            <a:picLocks noChangeAspect="1"/>
          </p:cNvPicPr>
          <p:nvPr/>
        </p:nvPicPr>
        <p:blipFill rotWithShape="1">
          <a:blip r:embed="rId26"/>
          <a:srcRect t="31177" b="33650"/>
          <a:stretch/>
        </p:blipFill>
        <p:spPr>
          <a:xfrm>
            <a:off x="2599692" y="6053438"/>
            <a:ext cx="955678" cy="336146"/>
          </a:xfrm>
          <a:prstGeom prst="rect">
            <a:avLst/>
          </a:prstGeom>
        </p:spPr>
      </p:pic>
      <p:sp>
        <p:nvSpPr>
          <p:cNvPr id="24" name="CuadroTexto 23">
            <a:extLst>
              <a:ext uri="{FF2B5EF4-FFF2-40B4-BE49-F238E27FC236}">
                <a16:creationId xmlns:a16="http://schemas.microsoft.com/office/drawing/2014/main" id="{D5CC1ABC-B045-4F0A-8ED4-AF676C112436}"/>
              </a:ext>
            </a:extLst>
          </p:cNvPr>
          <p:cNvSpPr txBox="1"/>
          <p:nvPr/>
        </p:nvSpPr>
        <p:spPr>
          <a:xfrm>
            <a:off x="1101658" y="653859"/>
            <a:ext cx="6684195" cy="461665"/>
          </a:xfrm>
          <a:prstGeom prst="rect">
            <a:avLst/>
          </a:prstGeom>
          <a:noFill/>
        </p:spPr>
        <p:txBody>
          <a:bodyPr wrap="square" rtlCol="0">
            <a:spAutoFit/>
          </a:bodyPr>
          <a:lstStyle/>
          <a:p>
            <a:pPr algn="ctr"/>
            <a:r>
              <a:rPr lang="es-MX" sz="2400" b="1" kern="0" dirty="0">
                <a:latin typeface="Arial" panose="020B0604020202020204" pitchFamily="34" charset="0"/>
                <a:ea typeface="Times New Roman" panose="02020603050405020304" pitchFamily="18" charset="0"/>
                <a:cs typeface="Arial" panose="020B0604020202020204" pitchFamily="34" charset="0"/>
              </a:rPr>
              <a:t>COLOCACIÓN DE ALUMNOS EN ESTADÍAS</a:t>
            </a:r>
            <a:endParaRPr lang="es-MX" sz="2400" b="1" dirty="0">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BC7DF648-8BB8-4115-94C7-ABEA73313E04}"/>
              </a:ext>
            </a:extLst>
          </p:cNvPr>
          <p:cNvSpPr txBox="1"/>
          <p:nvPr/>
        </p:nvSpPr>
        <p:spPr>
          <a:xfrm>
            <a:off x="489271" y="1061293"/>
            <a:ext cx="8413478" cy="1323439"/>
          </a:xfrm>
          <a:prstGeom prst="rect">
            <a:avLst/>
          </a:prstGeom>
          <a:noFill/>
        </p:spPr>
        <p:txBody>
          <a:bodyPr wrap="square" rtlCol="0">
            <a:spAutoFit/>
          </a:bodyPr>
          <a:lstStyle/>
          <a:p>
            <a:pPr algn="just"/>
            <a:r>
              <a:rPr lang="es-ES" sz="1600" b="1" dirty="0">
                <a:latin typeface="Arial" panose="020B0604020202020204" pitchFamily="34" charset="0"/>
                <a:cs typeface="Arial" panose="020B0604020202020204" pitchFamily="34" charset="0"/>
              </a:rPr>
              <a:t>Se logró la colocación del </a:t>
            </a:r>
            <a:r>
              <a:rPr lang="es-ES" sz="1600" b="1" dirty="0">
                <a:solidFill>
                  <a:srgbClr val="A20000"/>
                </a:solidFill>
                <a:latin typeface="Arial" panose="020B0604020202020204" pitchFamily="34" charset="0"/>
                <a:cs typeface="Arial" panose="020B0604020202020204" pitchFamily="34" charset="0"/>
              </a:rPr>
              <a:t>100 % </a:t>
            </a:r>
            <a:r>
              <a:rPr lang="es-ES" sz="1600" b="1" dirty="0">
                <a:latin typeface="Arial" panose="020B0604020202020204" pitchFamily="34" charset="0"/>
                <a:cs typeface="Arial" panose="020B0604020202020204" pitchFamily="34" charset="0"/>
              </a:rPr>
              <a:t>de los alumnos en el programa de estadías, quienes actualmente se encuentran desarrollando proyectos directamente relacionados con sus respectivas áreas de estudio dentro del sector industrial. Este resultado refleja el compromiso de la institución con la formación práctica y la vinculación efectiva con el entorno productivo.</a:t>
            </a:r>
            <a:endParaRPr lang="es-MX" sz="1600" b="1" dirty="0">
              <a:solidFill>
                <a:srgbClr val="FF0000"/>
              </a:solidFill>
              <a:latin typeface="Arial" panose="020B0604020202020204" pitchFamily="34" charset="0"/>
              <a:cs typeface="Arial" panose="020B0604020202020204" pitchFamily="34" charset="0"/>
            </a:endParaRPr>
          </a:p>
        </p:txBody>
      </p:sp>
      <p:pic>
        <p:nvPicPr>
          <p:cNvPr id="26" name="Imagen 25" descr="Nordson de México | LinkedIn">
            <a:extLst>
              <a:ext uri="{FF2B5EF4-FFF2-40B4-BE49-F238E27FC236}">
                <a16:creationId xmlns:a16="http://schemas.microsoft.com/office/drawing/2014/main" id="{7A6AFD2B-927C-40CF-B13B-DA8BD5C4DE70}"/>
              </a:ext>
            </a:extLst>
          </p:cNvPr>
          <p:cNvPicPr/>
          <p:nvPr/>
        </p:nvPicPr>
        <p:blipFill>
          <a:blip r:embed="rId27">
            <a:extLst>
              <a:ext uri="{28A0092B-C50C-407E-A947-70E740481C1C}">
                <a14:useLocalDpi xmlns:a14="http://schemas.microsoft.com/office/drawing/2010/main" val="0"/>
              </a:ext>
            </a:extLst>
          </a:blip>
          <a:srcRect/>
          <a:stretch>
            <a:fillRect/>
          </a:stretch>
        </p:blipFill>
        <p:spPr bwMode="auto">
          <a:xfrm>
            <a:off x="2833966" y="4255590"/>
            <a:ext cx="759273" cy="640249"/>
          </a:xfrm>
          <a:prstGeom prst="rect">
            <a:avLst/>
          </a:prstGeom>
          <a:noFill/>
          <a:ln>
            <a:noFill/>
          </a:ln>
        </p:spPr>
      </p:pic>
      <p:pic>
        <p:nvPicPr>
          <p:cNvPr id="27" name="Imagen 26" descr="Gracias a la empresa Suavechon por confiar en ND Automoción. Nueva  cortadora automática de papel tissue. | By ND Automación | Facebook">
            <a:extLst>
              <a:ext uri="{FF2B5EF4-FFF2-40B4-BE49-F238E27FC236}">
                <a16:creationId xmlns:a16="http://schemas.microsoft.com/office/drawing/2014/main" id="{1C22C548-A61E-4E28-B583-52A798CEDDCA}"/>
              </a:ext>
            </a:extLst>
          </p:cNvPr>
          <p:cNvPicPr/>
          <p:nvPr/>
        </p:nvPicPr>
        <p:blipFill>
          <a:blip r:embed="rId28">
            <a:extLst>
              <a:ext uri="{28A0092B-C50C-407E-A947-70E740481C1C}">
                <a14:useLocalDpi xmlns:a14="http://schemas.microsoft.com/office/drawing/2010/main" val="0"/>
              </a:ext>
            </a:extLst>
          </a:blip>
          <a:srcRect/>
          <a:stretch>
            <a:fillRect/>
          </a:stretch>
        </p:blipFill>
        <p:spPr bwMode="auto">
          <a:xfrm>
            <a:off x="3763771" y="2256306"/>
            <a:ext cx="660755" cy="509844"/>
          </a:xfrm>
          <a:prstGeom prst="rect">
            <a:avLst/>
          </a:prstGeom>
          <a:noFill/>
          <a:ln>
            <a:noFill/>
          </a:ln>
        </p:spPr>
      </p:pic>
      <p:pic>
        <p:nvPicPr>
          <p:cNvPr id="28" name="Imagen 27">
            <a:extLst>
              <a:ext uri="{FF2B5EF4-FFF2-40B4-BE49-F238E27FC236}">
                <a16:creationId xmlns:a16="http://schemas.microsoft.com/office/drawing/2014/main" id="{6BAD5F06-6219-4169-875E-A3CACDA711C3}"/>
              </a:ext>
            </a:extLst>
          </p:cNvPr>
          <p:cNvPicPr/>
          <p:nvPr/>
        </p:nvPicPr>
        <p:blipFill>
          <a:blip r:embed="rId29"/>
          <a:stretch>
            <a:fillRect/>
          </a:stretch>
        </p:blipFill>
        <p:spPr>
          <a:xfrm>
            <a:off x="461257" y="4556706"/>
            <a:ext cx="921966" cy="795171"/>
          </a:xfrm>
          <a:prstGeom prst="rect">
            <a:avLst/>
          </a:prstGeom>
        </p:spPr>
      </p:pic>
      <p:pic>
        <p:nvPicPr>
          <p:cNvPr id="29" name="Imagen 28">
            <a:extLst>
              <a:ext uri="{FF2B5EF4-FFF2-40B4-BE49-F238E27FC236}">
                <a16:creationId xmlns:a16="http://schemas.microsoft.com/office/drawing/2014/main" id="{89E1109E-4885-4322-B1FD-BA8C50A8AB21}"/>
              </a:ext>
            </a:extLst>
          </p:cNvPr>
          <p:cNvPicPr/>
          <p:nvPr/>
        </p:nvPicPr>
        <p:blipFill>
          <a:blip r:embed="rId30"/>
          <a:stretch>
            <a:fillRect/>
          </a:stretch>
        </p:blipFill>
        <p:spPr>
          <a:xfrm>
            <a:off x="4066487" y="3779651"/>
            <a:ext cx="989935" cy="413661"/>
          </a:xfrm>
          <a:prstGeom prst="rect">
            <a:avLst/>
          </a:prstGeom>
        </p:spPr>
      </p:pic>
      <p:pic>
        <p:nvPicPr>
          <p:cNvPr id="30" name="Imagen 29" descr="St. Clair Technologies, Inc. | LinkedIn">
            <a:extLst>
              <a:ext uri="{FF2B5EF4-FFF2-40B4-BE49-F238E27FC236}">
                <a16:creationId xmlns:a16="http://schemas.microsoft.com/office/drawing/2014/main" id="{62EED421-BA93-4607-A9CB-B3E32E545F34}"/>
              </a:ext>
            </a:extLst>
          </p:cNvPr>
          <p:cNvPicPr/>
          <p:nvPr/>
        </p:nvPicPr>
        <p:blipFill>
          <a:blip r:embed="rId31">
            <a:extLst>
              <a:ext uri="{28A0092B-C50C-407E-A947-70E740481C1C}">
                <a14:useLocalDpi xmlns:a14="http://schemas.microsoft.com/office/drawing/2010/main" val="0"/>
              </a:ext>
            </a:extLst>
          </a:blip>
          <a:srcRect/>
          <a:stretch>
            <a:fillRect/>
          </a:stretch>
        </p:blipFill>
        <p:spPr bwMode="auto">
          <a:xfrm>
            <a:off x="358523" y="2283355"/>
            <a:ext cx="985838" cy="985838"/>
          </a:xfrm>
          <a:prstGeom prst="rect">
            <a:avLst/>
          </a:prstGeom>
          <a:noFill/>
          <a:ln>
            <a:noFill/>
          </a:ln>
        </p:spPr>
      </p:pic>
      <p:pic>
        <p:nvPicPr>
          <p:cNvPr id="31" name="Imagen 30" descr="Pursuit Aerospace | LinkedIn">
            <a:extLst>
              <a:ext uri="{FF2B5EF4-FFF2-40B4-BE49-F238E27FC236}">
                <a16:creationId xmlns:a16="http://schemas.microsoft.com/office/drawing/2014/main" id="{90F963D3-8A6D-422A-B8E9-39E236A680BC}"/>
              </a:ext>
            </a:extLst>
          </p:cNvPr>
          <p:cNvPicPr/>
          <p:nvPr/>
        </p:nvPicPr>
        <p:blipFill>
          <a:blip r:embed="rId32">
            <a:extLst>
              <a:ext uri="{28A0092B-C50C-407E-A947-70E740481C1C}">
                <a14:useLocalDpi xmlns:a14="http://schemas.microsoft.com/office/drawing/2010/main" val="0"/>
              </a:ext>
            </a:extLst>
          </a:blip>
          <a:srcRect/>
          <a:stretch>
            <a:fillRect/>
          </a:stretch>
        </p:blipFill>
        <p:spPr bwMode="auto">
          <a:xfrm>
            <a:off x="489271" y="3970691"/>
            <a:ext cx="882741" cy="647123"/>
          </a:xfrm>
          <a:prstGeom prst="rect">
            <a:avLst/>
          </a:prstGeom>
          <a:noFill/>
          <a:ln>
            <a:noFill/>
          </a:ln>
        </p:spPr>
      </p:pic>
      <p:pic>
        <p:nvPicPr>
          <p:cNvPr id="32" name="Imagen 31" descr="Contáctenos | Hotel San Carlos Plaza">
            <a:extLst>
              <a:ext uri="{FF2B5EF4-FFF2-40B4-BE49-F238E27FC236}">
                <a16:creationId xmlns:a16="http://schemas.microsoft.com/office/drawing/2014/main" id="{25F453CE-70AC-425A-866B-10A9DBEBE33E}"/>
              </a:ext>
            </a:extLst>
          </p:cNvPr>
          <p:cNvPicPr/>
          <p:nvPr/>
        </p:nvPicPr>
        <p:blipFill>
          <a:blip r:embed="rId33">
            <a:extLst>
              <a:ext uri="{28A0092B-C50C-407E-A947-70E740481C1C}">
                <a14:useLocalDpi xmlns:a14="http://schemas.microsoft.com/office/drawing/2010/main" val="0"/>
              </a:ext>
            </a:extLst>
          </a:blip>
          <a:srcRect/>
          <a:stretch>
            <a:fillRect/>
          </a:stretch>
        </p:blipFill>
        <p:spPr bwMode="auto">
          <a:xfrm>
            <a:off x="355357" y="5508172"/>
            <a:ext cx="1204745" cy="367697"/>
          </a:xfrm>
          <a:prstGeom prst="rect">
            <a:avLst/>
          </a:prstGeom>
          <a:noFill/>
          <a:ln>
            <a:noFill/>
          </a:ln>
        </p:spPr>
      </p:pic>
      <p:pic>
        <p:nvPicPr>
          <p:cNvPr id="33" name="Imagen 32">
            <a:extLst>
              <a:ext uri="{FF2B5EF4-FFF2-40B4-BE49-F238E27FC236}">
                <a16:creationId xmlns:a16="http://schemas.microsoft.com/office/drawing/2014/main" id="{E703A386-C632-4A9D-97DE-A6A524136323}"/>
              </a:ext>
            </a:extLst>
          </p:cNvPr>
          <p:cNvPicPr/>
          <p:nvPr/>
        </p:nvPicPr>
        <p:blipFill>
          <a:blip r:embed="rId34"/>
          <a:stretch>
            <a:fillRect/>
          </a:stretch>
        </p:blipFill>
        <p:spPr>
          <a:xfrm>
            <a:off x="365780" y="3308855"/>
            <a:ext cx="1060507" cy="809346"/>
          </a:xfrm>
          <a:prstGeom prst="rect">
            <a:avLst/>
          </a:prstGeom>
        </p:spPr>
      </p:pic>
      <p:graphicFrame>
        <p:nvGraphicFramePr>
          <p:cNvPr id="6" name="Gráfico 5">
            <a:extLst>
              <a:ext uri="{FF2B5EF4-FFF2-40B4-BE49-F238E27FC236}">
                <a16:creationId xmlns:a16="http://schemas.microsoft.com/office/drawing/2014/main" id="{55048B69-AA2C-83CC-9711-FE67966741C1}"/>
              </a:ext>
            </a:extLst>
          </p:cNvPr>
          <p:cNvGraphicFramePr>
            <a:graphicFrameLocks/>
          </p:cNvGraphicFramePr>
          <p:nvPr>
            <p:extLst>
              <p:ext uri="{D42A27DB-BD31-4B8C-83A1-F6EECF244321}">
                <p14:modId xmlns:p14="http://schemas.microsoft.com/office/powerpoint/2010/main" val="933599360"/>
              </p:ext>
            </p:extLst>
          </p:nvPr>
        </p:nvGraphicFramePr>
        <p:xfrm>
          <a:off x="6165384" y="2372864"/>
          <a:ext cx="2737365" cy="2123677"/>
        </p:xfrm>
        <a:graphic>
          <a:graphicData uri="http://schemas.openxmlformats.org/drawingml/2006/chart">
            <c:chart xmlns:c="http://schemas.openxmlformats.org/drawingml/2006/chart" xmlns:r="http://schemas.openxmlformats.org/officeDocument/2006/relationships" r:id="rId35"/>
          </a:graphicData>
        </a:graphic>
      </p:graphicFrame>
      <p:graphicFrame>
        <p:nvGraphicFramePr>
          <p:cNvPr id="2" name="Tabla 1">
            <a:extLst>
              <a:ext uri="{FF2B5EF4-FFF2-40B4-BE49-F238E27FC236}">
                <a16:creationId xmlns:a16="http://schemas.microsoft.com/office/drawing/2014/main" id="{0E88A41D-13B3-0A1D-340E-B90A7446B146}"/>
              </a:ext>
            </a:extLst>
          </p:cNvPr>
          <p:cNvGraphicFramePr>
            <a:graphicFrameLocks noGrp="1"/>
          </p:cNvGraphicFramePr>
          <p:nvPr>
            <p:extLst>
              <p:ext uri="{D42A27DB-BD31-4B8C-83A1-F6EECF244321}">
                <p14:modId xmlns:p14="http://schemas.microsoft.com/office/powerpoint/2010/main" val="4189302872"/>
              </p:ext>
            </p:extLst>
          </p:nvPr>
        </p:nvGraphicFramePr>
        <p:xfrm>
          <a:off x="6759505" y="4596141"/>
          <a:ext cx="1895224" cy="1055414"/>
        </p:xfrm>
        <a:graphic>
          <a:graphicData uri="http://schemas.openxmlformats.org/drawingml/2006/table">
            <a:tbl>
              <a:tblPr>
                <a:tableStyleId>{9D7B26C5-4107-4FEC-AEDC-1716B250A1EF}</a:tableStyleId>
              </a:tblPr>
              <a:tblGrid>
                <a:gridCol w="831586">
                  <a:extLst>
                    <a:ext uri="{9D8B030D-6E8A-4147-A177-3AD203B41FA5}">
                      <a16:colId xmlns:a16="http://schemas.microsoft.com/office/drawing/2014/main" val="1578729611"/>
                    </a:ext>
                  </a:extLst>
                </a:gridCol>
                <a:gridCol w="1063638">
                  <a:extLst>
                    <a:ext uri="{9D8B030D-6E8A-4147-A177-3AD203B41FA5}">
                      <a16:colId xmlns:a16="http://schemas.microsoft.com/office/drawing/2014/main" val="2924123194"/>
                    </a:ext>
                  </a:extLst>
                </a:gridCol>
              </a:tblGrid>
              <a:tr h="167164">
                <a:tc>
                  <a:txBody>
                    <a:bodyPr/>
                    <a:lstStyle/>
                    <a:p>
                      <a:pPr algn="ctr" fontAlgn="b"/>
                      <a:r>
                        <a:rPr lang="es-MX" sz="1100" b="1" i="0" u="none" strike="noStrike" dirty="0">
                          <a:solidFill>
                            <a:srgbClr val="000000"/>
                          </a:solidFill>
                          <a:effectLst/>
                          <a:latin typeface="Arial" panose="020B0604020202020204" pitchFamily="34" charset="0"/>
                          <a:cs typeface="Arial" panose="020B0604020202020204" pitchFamily="34" charset="0"/>
                        </a:rPr>
                        <a:t>CARRERA</a:t>
                      </a:r>
                    </a:p>
                  </a:txBody>
                  <a:tcPr marL="7144" marR="7144" marT="7144" marB="0" anchor="ctr"/>
                </a:tc>
                <a:tc>
                  <a:txBody>
                    <a:bodyPr/>
                    <a:lstStyle/>
                    <a:p>
                      <a:pPr algn="ctr" fontAlgn="b"/>
                      <a:r>
                        <a:rPr lang="es-MX" sz="1100" b="1" i="0" u="none" strike="noStrike" dirty="0">
                          <a:solidFill>
                            <a:srgbClr val="000000"/>
                          </a:solidFill>
                          <a:effectLst/>
                          <a:latin typeface="Arial" panose="020B0604020202020204" pitchFamily="34" charset="0"/>
                          <a:cs typeface="Arial" panose="020B0604020202020204" pitchFamily="34" charset="0"/>
                        </a:rPr>
                        <a:t>TOTAL DE ALUMNOS</a:t>
                      </a:r>
                    </a:p>
                  </a:txBody>
                  <a:tcPr marL="7144" marR="7144" marT="7144" marB="0" anchor="b"/>
                </a:tc>
                <a:extLst>
                  <a:ext uri="{0D108BD9-81ED-4DB2-BD59-A6C34878D82A}">
                    <a16:rowId xmlns:a16="http://schemas.microsoft.com/office/drawing/2014/main" val="1207815193"/>
                  </a:ext>
                </a:extLst>
              </a:tr>
              <a:tr h="188638">
                <a:tc>
                  <a:txBody>
                    <a:bodyPr/>
                    <a:lstStyle/>
                    <a:p>
                      <a:pPr algn="ctr" fontAlgn="b"/>
                      <a:r>
                        <a:rPr lang="es-MX" sz="1100" b="1" u="none" strike="noStrike" dirty="0">
                          <a:solidFill>
                            <a:srgbClr val="000000"/>
                          </a:solidFill>
                          <a:effectLst/>
                          <a:latin typeface="Arial" panose="020B0604020202020204" pitchFamily="34" charset="0"/>
                          <a:cs typeface="Arial" panose="020B0604020202020204" pitchFamily="34" charset="0"/>
                        </a:rPr>
                        <a:t>IMA</a:t>
                      </a:r>
                      <a:endParaRPr lang="es-MX"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s-MX" sz="1100" b="1" u="none" strike="noStrike" dirty="0">
                          <a:solidFill>
                            <a:srgbClr val="000000"/>
                          </a:solidFill>
                          <a:effectLst/>
                          <a:latin typeface="Arial" panose="020B0604020202020204" pitchFamily="34" charset="0"/>
                          <a:cs typeface="Arial" panose="020B0604020202020204" pitchFamily="34" charset="0"/>
                        </a:rPr>
                        <a:t>14</a:t>
                      </a:r>
                      <a:endParaRPr lang="es-MX"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extLst>
                  <a:ext uri="{0D108BD9-81ED-4DB2-BD59-A6C34878D82A}">
                    <a16:rowId xmlns:a16="http://schemas.microsoft.com/office/drawing/2014/main" val="2539027825"/>
                  </a:ext>
                </a:extLst>
              </a:tr>
              <a:tr h="167164">
                <a:tc>
                  <a:txBody>
                    <a:bodyPr/>
                    <a:lstStyle/>
                    <a:p>
                      <a:pPr algn="ctr" fontAlgn="b"/>
                      <a:r>
                        <a:rPr lang="es-MX" sz="1100" b="1" u="none" strike="noStrike" dirty="0">
                          <a:effectLst/>
                          <a:latin typeface="Arial" panose="020B0604020202020204" pitchFamily="34" charset="0"/>
                          <a:cs typeface="Arial" panose="020B0604020202020204" pitchFamily="34" charset="0"/>
                        </a:rPr>
                        <a:t>MEC</a:t>
                      </a:r>
                      <a:endParaRPr lang="es-MX"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s-MX" sz="1100" b="1" u="none" strike="noStrike" dirty="0">
                          <a:solidFill>
                            <a:srgbClr val="000000"/>
                          </a:solidFill>
                          <a:effectLst/>
                          <a:latin typeface="Arial" panose="020B0604020202020204" pitchFamily="34" charset="0"/>
                          <a:cs typeface="Arial" panose="020B0604020202020204" pitchFamily="34" charset="0"/>
                        </a:rPr>
                        <a:t>34</a:t>
                      </a:r>
                      <a:endParaRPr lang="es-MX"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extLst>
                  <a:ext uri="{0D108BD9-81ED-4DB2-BD59-A6C34878D82A}">
                    <a16:rowId xmlns:a16="http://schemas.microsoft.com/office/drawing/2014/main" val="2067552475"/>
                  </a:ext>
                </a:extLst>
              </a:tr>
              <a:tr h="167164">
                <a:tc>
                  <a:txBody>
                    <a:bodyPr/>
                    <a:lstStyle/>
                    <a:p>
                      <a:pPr algn="ctr" fontAlgn="b"/>
                      <a:r>
                        <a:rPr lang="es-MX" sz="1100" b="1" u="none" strike="noStrike" dirty="0">
                          <a:solidFill>
                            <a:srgbClr val="000000"/>
                          </a:solidFill>
                          <a:effectLst/>
                          <a:latin typeface="Arial" panose="020B0604020202020204" pitchFamily="34" charset="0"/>
                          <a:cs typeface="Arial" panose="020B0604020202020204" pitchFamily="34" charset="0"/>
                        </a:rPr>
                        <a:t>ISP</a:t>
                      </a:r>
                      <a:endParaRPr lang="es-MX"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s-MX" sz="1100" b="1" u="none" strike="noStrike" dirty="0">
                          <a:solidFill>
                            <a:srgbClr val="000000"/>
                          </a:solidFill>
                          <a:effectLst/>
                          <a:latin typeface="Arial" panose="020B0604020202020204" pitchFamily="34" charset="0"/>
                          <a:cs typeface="Arial" panose="020B0604020202020204" pitchFamily="34" charset="0"/>
                        </a:rPr>
                        <a:t>17</a:t>
                      </a:r>
                      <a:endParaRPr lang="es-MX"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extLst>
                  <a:ext uri="{0D108BD9-81ED-4DB2-BD59-A6C34878D82A}">
                    <a16:rowId xmlns:a16="http://schemas.microsoft.com/office/drawing/2014/main" val="3870859748"/>
                  </a:ext>
                </a:extLst>
              </a:tr>
              <a:tr h="167164">
                <a:tc>
                  <a:txBody>
                    <a:bodyPr/>
                    <a:lstStyle/>
                    <a:p>
                      <a:pPr algn="ctr" fontAlgn="b"/>
                      <a:r>
                        <a:rPr lang="es-MX" sz="1100" b="1" u="none" strike="noStrike" dirty="0">
                          <a:solidFill>
                            <a:srgbClr val="000000"/>
                          </a:solidFill>
                          <a:effectLst/>
                          <a:latin typeface="Arial" panose="020B0604020202020204" pitchFamily="34" charset="0"/>
                          <a:cs typeface="Arial" panose="020B0604020202020204" pitchFamily="34" charset="0"/>
                        </a:rPr>
                        <a:t>ADM</a:t>
                      </a:r>
                      <a:endParaRPr lang="es-MX"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s-MX" sz="1100" b="1" u="none" strike="noStrike" dirty="0">
                          <a:solidFill>
                            <a:srgbClr val="000000"/>
                          </a:solidFill>
                          <a:effectLst/>
                          <a:latin typeface="Arial" panose="020B0604020202020204" pitchFamily="34" charset="0"/>
                          <a:cs typeface="Arial" panose="020B0604020202020204" pitchFamily="34" charset="0"/>
                        </a:rPr>
                        <a:t>22</a:t>
                      </a:r>
                      <a:endParaRPr lang="es-MX"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extLst>
                  <a:ext uri="{0D108BD9-81ED-4DB2-BD59-A6C34878D82A}">
                    <a16:rowId xmlns:a16="http://schemas.microsoft.com/office/drawing/2014/main" val="2914134812"/>
                  </a:ext>
                </a:extLst>
              </a:tr>
            </a:tbl>
          </a:graphicData>
        </a:graphic>
      </p:graphicFrame>
      <p:sp>
        <p:nvSpPr>
          <p:cNvPr id="3" name="CuadroTexto 2">
            <a:extLst>
              <a:ext uri="{FF2B5EF4-FFF2-40B4-BE49-F238E27FC236}">
                <a16:creationId xmlns:a16="http://schemas.microsoft.com/office/drawing/2014/main" id="{4F49A243-755A-2487-F769-2F2F9982929B}"/>
              </a:ext>
            </a:extLst>
          </p:cNvPr>
          <p:cNvSpPr txBox="1"/>
          <p:nvPr/>
        </p:nvSpPr>
        <p:spPr>
          <a:xfrm>
            <a:off x="6933087" y="5751155"/>
            <a:ext cx="1550312" cy="707886"/>
          </a:xfrm>
          <a:prstGeom prst="rect">
            <a:avLst/>
          </a:prstGeom>
          <a:noFill/>
        </p:spPr>
        <p:txBody>
          <a:bodyPr wrap="square" rtlCol="0">
            <a:spAutoFit/>
          </a:bodyPr>
          <a:lstStyle/>
          <a:p>
            <a:pPr defTabSz="685800"/>
            <a:r>
              <a:rPr lang="es-MX" sz="2000" b="1" dirty="0">
                <a:solidFill>
                  <a:srgbClr val="A20000"/>
                </a:solidFill>
                <a:highlight>
                  <a:srgbClr val="FFFFFF"/>
                </a:highlight>
                <a:latin typeface="Arial" panose="020B0604020202020204" pitchFamily="34" charset="0"/>
                <a:cs typeface="Arial" panose="020B0604020202020204" pitchFamily="34" charset="0"/>
              </a:rPr>
              <a:t>TOTAL: 87 </a:t>
            </a:r>
          </a:p>
          <a:p>
            <a:pPr defTabSz="685800"/>
            <a:r>
              <a:rPr lang="es-MX" sz="2000" b="1" dirty="0">
                <a:solidFill>
                  <a:srgbClr val="A20000"/>
                </a:solidFill>
                <a:highlight>
                  <a:srgbClr val="FFFFFF"/>
                </a:highlight>
                <a:latin typeface="Arial" panose="020B0604020202020204" pitchFamily="34" charset="0"/>
                <a:cs typeface="Arial" panose="020B0604020202020204" pitchFamily="34" charset="0"/>
              </a:rPr>
              <a:t>ALUMNOS</a:t>
            </a:r>
            <a:endParaRPr lang="es-MX" sz="2000" b="1" dirty="0">
              <a:solidFill>
                <a:srgbClr val="A2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444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1A5A31-5802-B7A1-4B82-E150FC0507E0}"/>
              </a:ext>
            </a:extLst>
          </p:cNvPr>
          <p:cNvSpPr txBox="1"/>
          <p:nvPr/>
        </p:nvSpPr>
        <p:spPr>
          <a:xfrm>
            <a:off x="1784768" y="591894"/>
            <a:ext cx="5574463" cy="458780"/>
          </a:xfrm>
          <a:prstGeom prst="rect">
            <a:avLst/>
          </a:prstGeom>
          <a:noFill/>
        </p:spPr>
        <p:txBody>
          <a:bodyPr wrap="square" rtlCol="0">
            <a:spAutoFit/>
          </a:bodyPr>
          <a:lstStyle/>
          <a:p>
            <a:pPr algn="ctr">
              <a:lnSpc>
                <a:spcPct val="107000"/>
              </a:lnSpc>
              <a:spcAft>
                <a:spcPts val="600"/>
              </a:spcAft>
            </a:pPr>
            <a:r>
              <a:rPr lang="es-MX" sz="2400" b="1" kern="0" dirty="0">
                <a:solidFill>
                  <a:srgbClr val="222222"/>
                </a:solidFill>
                <a:latin typeface="Arial" panose="020B0604020202020204" pitchFamily="34" charset="0"/>
                <a:ea typeface="Times New Roman" panose="02020603050405020304" pitchFamily="18" charset="0"/>
                <a:cs typeface="Arial" panose="020B0604020202020204" pitchFamily="34" charset="0"/>
              </a:rPr>
              <a:t>BIENESTAR Y SALUD</a:t>
            </a:r>
            <a:endParaRPr lang="es-MX" sz="2400" b="1" kern="100" dirty="0">
              <a:highlight>
                <a:srgbClr val="FFFFFF"/>
              </a:highlight>
              <a:latin typeface="Arial" panose="020B0604020202020204" pitchFamily="34" charset="0"/>
              <a:ea typeface="Calibri" panose="020F050202020403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C389C39B-CB12-C843-DBBA-7FA539B37A84}"/>
              </a:ext>
            </a:extLst>
          </p:cNvPr>
          <p:cNvSpPr txBox="1"/>
          <p:nvPr/>
        </p:nvSpPr>
        <p:spPr>
          <a:xfrm>
            <a:off x="5637835" y="1070727"/>
            <a:ext cx="3118834" cy="830997"/>
          </a:xfrm>
          <a:prstGeom prst="rect">
            <a:avLst/>
          </a:prstGeom>
          <a:noFill/>
        </p:spPr>
        <p:txBody>
          <a:bodyPr wrap="square">
            <a:spAutoFit/>
          </a:bodyPr>
          <a:lstStyle/>
          <a:p>
            <a:pPr algn="ctr"/>
            <a:r>
              <a:rPr lang="es-ES" sz="1600" b="1" dirty="0">
                <a:latin typeface="Arial" panose="020B0604020202020204" pitchFamily="34" charset="0"/>
                <a:ea typeface="Arial Narrow"/>
                <a:cs typeface="Arial" panose="020B0604020202020204" pitchFamily="34" charset="0"/>
                <a:sym typeface="Arial Narrow"/>
              </a:rPr>
              <a:t>TOTAL, DE CASOS ATENDIDOS EN PSICOLOGÍA EN EL PERIODO:</a:t>
            </a:r>
            <a:r>
              <a:rPr lang="es-ES" sz="1050" dirty="0">
                <a:latin typeface="Arial" panose="020B0604020202020204" pitchFamily="34" charset="0"/>
                <a:ea typeface="Arial Narrow"/>
                <a:cs typeface="Arial" panose="020B0604020202020204" pitchFamily="34" charset="0"/>
                <a:sym typeface="Arial Narrow"/>
              </a:rPr>
              <a:t> </a:t>
            </a:r>
            <a:r>
              <a:rPr lang="es-ES" sz="1350" b="1" dirty="0">
                <a:solidFill>
                  <a:srgbClr val="FF0000"/>
                </a:solidFill>
                <a:latin typeface="Arial" panose="020B0604020202020204" pitchFamily="34" charset="0"/>
                <a:ea typeface="Arial Narrow"/>
                <a:cs typeface="Arial" panose="020B0604020202020204" pitchFamily="34" charset="0"/>
                <a:sym typeface="Arial Narrow"/>
              </a:rPr>
              <a:t>58 ALUMNOS</a:t>
            </a:r>
            <a:endParaRPr lang="es-MX" sz="1350" b="1" dirty="0">
              <a:solidFill>
                <a:srgbClr val="FF0000"/>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330EE143-562B-2649-E077-045E67424DAE}"/>
              </a:ext>
            </a:extLst>
          </p:cNvPr>
          <p:cNvSpPr txBox="1"/>
          <p:nvPr/>
        </p:nvSpPr>
        <p:spPr>
          <a:xfrm>
            <a:off x="5855597" y="3314015"/>
            <a:ext cx="2963403" cy="792525"/>
          </a:xfrm>
          <a:prstGeom prst="rect">
            <a:avLst/>
          </a:prstGeom>
          <a:noFill/>
        </p:spPr>
        <p:txBody>
          <a:bodyPr wrap="square">
            <a:spAutoFit/>
          </a:bodyPr>
          <a:lstStyle/>
          <a:p>
            <a:pPr algn="ctr"/>
            <a:r>
              <a:rPr lang="es-ES" sz="1600" b="1" dirty="0">
                <a:latin typeface="Arial" panose="020B0604020202020204" pitchFamily="34" charset="0"/>
                <a:ea typeface="Arial Narrow"/>
                <a:cs typeface="Arial" panose="020B0604020202020204" pitchFamily="34" charset="0"/>
                <a:sym typeface="Arial Narrow"/>
              </a:rPr>
              <a:t>TOTAL, DE CONSULTAS EN ENFERMERÍA</a:t>
            </a:r>
            <a:r>
              <a:rPr lang="es-ES" sz="1050" b="1" dirty="0">
                <a:latin typeface="Arial" panose="020B0604020202020204" pitchFamily="34" charset="0"/>
                <a:ea typeface="Arial Narrow"/>
                <a:cs typeface="Arial" panose="020B0604020202020204" pitchFamily="34" charset="0"/>
                <a:sym typeface="Arial Narrow"/>
              </a:rPr>
              <a:t>:</a:t>
            </a:r>
          </a:p>
          <a:p>
            <a:pPr algn="ctr"/>
            <a:r>
              <a:rPr lang="es-ES" sz="1050" dirty="0">
                <a:latin typeface="Arial" panose="020B0604020202020204" pitchFamily="34" charset="0"/>
                <a:ea typeface="Arial Narrow"/>
                <a:cs typeface="Arial" panose="020B0604020202020204" pitchFamily="34" charset="0"/>
                <a:sym typeface="Arial Narrow"/>
              </a:rPr>
              <a:t> </a:t>
            </a:r>
            <a:r>
              <a:rPr lang="es-ES" sz="1350" b="1" dirty="0">
                <a:solidFill>
                  <a:srgbClr val="FF0000"/>
                </a:solidFill>
                <a:latin typeface="Arial" panose="020B0604020202020204" pitchFamily="34" charset="0"/>
                <a:ea typeface="Arial Narrow"/>
                <a:cs typeface="Arial" panose="020B0604020202020204" pitchFamily="34" charset="0"/>
                <a:sym typeface="Arial Narrow"/>
              </a:rPr>
              <a:t>39 CITAS</a:t>
            </a:r>
            <a:endParaRPr lang="es-MX" sz="1350" b="1" dirty="0">
              <a:solidFill>
                <a:srgbClr val="FF000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999C081C-0CEA-F3B1-BD2C-E8AF4BE27C87}"/>
              </a:ext>
            </a:extLst>
          </p:cNvPr>
          <p:cNvSpPr txBox="1"/>
          <p:nvPr/>
        </p:nvSpPr>
        <p:spPr>
          <a:xfrm>
            <a:off x="5777285" y="4759286"/>
            <a:ext cx="3041715" cy="792525"/>
          </a:xfrm>
          <a:prstGeom prst="rect">
            <a:avLst/>
          </a:prstGeom>
          <a:noFill/>
        </p:spPr>
        <p:txBody>
          <a:bodyPr wrap="square">
            <a:spAutoFit/>
          </a:bodyPr>
          <a:lstStyle/>
          <a:p>
            <a:pPr algn="ctr"/>
            <a:r>
              <a:rPr lang="es-ES" sz="1600" b="1" dirty="0">
                <a:latin typeface="Arial" panose="020B0604020202020204" pitchFamily="34" charset="0"/>
                <a:ea typeface="Arial Narrow"/>
                <a:cs typeface="Arial" panose="020B0604020202020204" pitchFamily="34" charset="0"/>
                <a:sym typeface="Arial Narrow"/>
              </a:rPr>
              <a:t>TOTAL, DE CONSULTAS EN EL ÁREA DE NUTRICIÓN</a:t>
            </a:r>
            <a:r>
              <a:rPr lang="es-ES" sz="1050" b="1" dirty="0">
                <a:latin typeface="Arial" panose="020B0604020202020204" pitchFamily="34" charset="0"/>
                <a:ea typeface="Arial Narrow"/>
                <a:cs typeface="Arial" panose="020B0604020202020204" pitchFamily="34" charset="0"/>
                <a:sym typeface="Arial Narrow"/>
              </a:rPr>
              <a:t>: </a:t>
            </a:r>
          </a:p>
          <a:p>
            <a:pPr algn="ctr"/>
            <a:r>
              <a:rPr lang="es-ES" sz="1350" b="1" dirty="0">
                <a:solidFill>
                  <a:srgbClr val="FF0000"/>
                </a:solidFill>
                <a:latin typeface="Arial" panose="020B0604020202020204" pitchFamily="34" charset="0"/>
                <a:ea typeface="Arial Narrow"/>
                <a:cs typeface="Arial" panose="020B0604020202020204" pitchFamily="34" charset="0"/>
                <a:sym typeface="Arial Narrow"/>
              </a:rPr>
              <a:t>35 CITAS</a:t>
            </a:r>
            <a:endParaRPr lang="es-MX" sz="1350" b="1" dirty="0">
              <a:solidFill>
                <a:srgbClr val="FF0000"/>
              </a:solidFill>
              <a:latin typeface="Arial" panose="020B0604020202020204" pitchFamily="34" charset="0"/>
              <a:cs typeface="Arial" panose="020B0604020202020204" pitchFamily="34" charset="0"/>
            </a:endParaRPr>
          </a:p>
        </p:txBody>
      </p:sp>
      <p:graphicFrame>
        <p:nvGraphicFramePr>
          <p:cNvPr id="11" name="Gráfico 10">
            <a:extLst>
              <a:ext uri="{FF2B5EF4-FFF2-40B4-BE49-F238E27FC236}">
                <a16:creationId xmlns:a16="http://schemas.microsoft.com/office/drawing/2014/main" id="{0413729B-0C17-41D3-CD10-B95C4602C26B}"/>
              </a:ext>
            </a:extLst>
          </p:cNvPr>
          <p:cNvGraphicFramePr/>
          <p:nvPr>
            <p:extLst>
              <p:ext uri="{D42A27DB-BD31-4B8C-83A1-F6EECF244321}">
                <p14:modId xmlns:p14="http://schemas.microsoft.com/office/powerpoint/2010/main" val="3040701559"/>
              </p:ext>
            </p:extLst>
          </p:nvPr>
        </p:nvGraphicFramePr>
        <p:xfrm>
          <a:off x="707019" y="4759286"/>
          <a:ext cx="3965576" cy="16818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áfico 13">
            <a:extLst>
              <a:ext uri="{FF2B5EF4-FFF2-40B4-BE49-F238E27FC236}">
                <a16:creationId xmlns:a16="http://schemas.microsoft.com/office/drawing/2014/main" id="{C9E15AA1-DBAA-B072-C09C-E1BE452FD7E8}"/>
              </a:ext>
            </a:extLst>
          </p:cNvPr>
          <p:cNvGraphicFramePr/>
          <p:nvPr>
            <p:extLst>
              <p:ext uri="{D42A27DB-BD31-4B8C-83A1-F6EECF244321}">
                <p14:modId xmlns:p14="http://schemas.microsoft.com/office/powerpoint/2010/main" val="2919434390"/>
              </p:ext>
            </p:extLst>
          </p:nvPr>
        </p:nvGraphicFramePr>
        <p:xfrm>
          <a:off x="707019" y="2996719"/>
          <a:ext cx="3965576" cy="17625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a:extLst>
              <a:ext uri="{FF2B5EF4-FFF2-40B4-BE49-F238E27FC236}">
                <a16:creationId xmlns:a16="http://schemas.microsoft.com/office/drawing/2014/main" id="{395ADF6F-6287-9A61-0781-8F0B27924E41}"/>
              </a:ext>
            </a:extLst>
          </p:cNvPr>
          <p:cNvGraphicFramePr/>
          <p:nvPr>
            <p:extLst>
              <p:ext uri="{D42A27DB-BD31-4B8C-83A1-F6EECF244321}">
                <p14:modId xmlns:p14="http://schemas.microsoft.com/office/powerpoint/2010/main" val="3902923273"/>
              </p:ext>
            </p:extLst>
          </p:nvPr>
        </p:nvGraphicFramePr>
        <p:xfrm>
          <a:off x="707020" y="1045546"/>
          <a:ext cx="3965576" cy="19511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Tabla 15">
            <a:extLst>
              <a:ext uri="{FF2B5EF4-FFF2-40B4-BE49-F238E27FC236}">
                <a16:creationId xmlns:a16="http://schemas.microsoft.com/office/drawing/2014/main" id="{4D1EB4F2-56C8-AD0F-7611-9AC3AE3F68DC}"/>
              </a:ext>
            </a:extLst>
          </p:cNvPr>
          <p:cNvGraphicFramePr>
            <a:graphicFrameLocks noGrp="1"/>
          </p:cNvGraphicFramePr>
          <p:nvPr>
            <p:extLst>
              <p:ext uri="{D42A27DB-BD31-4B8C-83A1-F6EECF244321}">
                <p14:modId xmlns:p14="http://schemas.microsoft.com/office/powerpoint/2010/main" val="972472753"/>
              </p:ext>
            </p:extLst>
          </p:nvPr>
        </p:nvGraphicFramePr>
        <p:xfrm>
          <a:off x="6277681" y="2005921"/>
          <a:ext cx="2040922" cy="853440"/>
        </p:xfrm>
        <a:graphic>
          <a:graphicData uri="http://schemas.openxmlformats.org/drawingml/2006/table">
            <a:tbl>
              <a:tblPr firstRow="1" bandRow="1">
                <a:tableStyleId>{5C22544A-7EE6-4342-B048-85BDC9FD1C3A}</a:tableStyleId>
              </a:tblPr>
              <a:tblGrid>
                <a:gridCol w="1644314">
                  <a:extLst>
                    <a:ext uri="{9D8B030D-6E8A-4147-A177-3AD203B41FA5}">
                      <a16:colId xmlns:a16="http://schemas.microsoft.com/office/drawing/2014/main" val="3307026702"/>
                    </a:ext>
                  </a:extLst>
                </a:gridCol>
                <a:gridCol w="396608">
                  <a:extLst>
                    <a:ext uri="{9D8B030D-6E8A-4147-A177-3AD203B41FA5}">
                      <a16:colId xmlns:a16="http://schemas.microsoft.com/office/drawing/2014/main" val="1129849453"/>
                    </a:ext>
                  </a:extLst>
                </a:gridCol>
              </a:tblGrid>
              <a:tr h="183402">
                <a:tc>
                  <a:txBody>
                    <a:bodyPr/>
                    <a:lstStyle/>
                    <a:p>
                      <a:r>
                        <a:rPr lang="es-MX" sz="800" dirty="0">
                          <a:latin typeface="Arial" panose="020B0604020202020204" pitchFamily="34" charset="0"/>
                          <a:cs typeface="Arial" panose="020B0604020202020204" pitchFamily="34" charset="0"/>
                        </a:rPr>
                        <a:t>ANSIEDAD</a:t>
                      </a:r>
                    </a:p>
                  </a:txBody>
                  <a:tcPr/>
                </a:tc>
                <a:tc>
                  <a:txBody>
                    <a:bodyPr/>
                    <a:lstStyle/>
                    <a:p>
                      <a:r>
                        <a:rPr lang="es-MX" sz="800" dirty="0">
                          <a:latin typeface="Arial" panose="020B0604020202020204" pitchFamily="34" charset="0"/>
                          <a:cs typeface="Arial" panose="020B0604020202020204" pitchFamily="34" charset="0"/>
                        </a:rPr>
                        <a:t>17%</a:t>
                      </a:r>
                    </a:p>
                  </a:txBody>
                  <a:tcPr/>
                </a:tc>
                <a:extLst>
                  <a:ext uri="{0D108BD9-81ED-4DB2-BD59-A6C34878D82A}">
                    <a16:rowId xmlns:a16="http://schemas.microsoft.com/office/drawing/2014/main" val="1005731797"/>
                  </a:ext>
                </a:extLst>
              </a:tr>
              <a:tr h="190379">
                <a:tc>
                  <a:txBody>
                    <a:bodyPr/>
                    <a:lstStyle/>
                    <a:p>
                      <a:r>
                        <a:rPr lang="es-MX" sz="800" dirty="0">
                          <a:latin typeface="Arial" panose="020B0604020202020204" pitchFamily="34" charset="0"/>
                          <a:cs typeface="Arial" panose="020B0604020202020204" pitchFamily="34" charset="0"/>
                        </a:rPr>
                        <a:t>PROBLEMAS FAMILIARES</a:t>
                      </a:r>
                    </a:p>
                  </a:txBody>
                  <a:tcPr/>
                </a:tc>
                <a:tc>
                  <a:txBody>
                    <a:bodyPr/>
                    <a:lstStyle/>
                    <a:p>
                      <a:r>
                        <a:rPr lang="es-MX" sz="800" dirty="0">
                          <a:latin typeface="Arial" panose="020B0604020202020204" pitchFamily="34" charset="0"/>
                          <a:cs typeface="Arial" panose="020B0604020202020204" pitchFamily="34" charset="0"/>
                        </a:rPr>
                        <a:t>34%</a:t>
                      </a:r>
                    </a:p>
                  </a:txBody>
                  <a:tcPr/>
                </a:tc>
                <a:extLst>
                  <a:ext uri="{0D108BD9-81ED-4DB2-BD59-A6C34878D82A}">
                    <a16:rowId xmlns:a16="http://schemas.microsoft.com/office/drawing/2014/main" val="2139339797"/>
                  </a:ext>
                </a:extLst>
              </a:tr>
              <a:tr h="208374">
                <a:tc>
                  <a:txBody>
                    <a:bodyPr/>
                    <a:lstStyle/>
                    <a:p>
                      <a:r>
                        <a:rPr lang="es-MX" sz="800" dirty="0">
                          <a:latin typeface="Arial" panose="020B0604020202020204" pitchFamily="34" charset="0"/>
                          <a:cs typeface="Arial" panose="020B0604020202020204" pitchFamily="34" charset="0"/>
                        </a:rPr>
                        <a:t>PROBLEMAS EMOCIONALES</a:t>
                      </a:r>
                    </a:p>
                  </a:txBody>
                  <a:tcPr/>
                </a:tc>
                <a:tc>
                  <a:txBody>
                    <a:bodyPr/>
                    <a:lstStyle/>
                    <a:p>
                      <a:r>
                        <a:rPr lang="es-MX" sz="800" dirty="0">
                          <a:latin typeface="Arial" panose="020B0604020202020204" pitchFamily="34" charset="0"/>
                          <a:cs typeface="Arial" panose="020B0604020202020204" pitchFamily="34" charset="0"/>
                        </a:rPr>
                        <a:t>22%</a:t>
                      </a:r>
                    </a:p>
                  </a:txBody>
                  <a:tcPr/>
                </a:tc>
                <a:extLst>
                  <a:ext uri="{0D108BD9-81ED-4DB2-BD59-A6C34878D82A}">
                    <a16:rowId xmlns:a16="http://schemas.microsoft.com/office/drawing/2014/main" val="1118465971"/>
                  </a:ext>
                </a:extLst>
              </a:tr>
              <a:tr h="152821">
                <a:tc>
                  <a:txBody>
                    <a:bodyPr/>
                    <a:lstStyle/>
                    <a:p>
                      <a:r>
                        <a:rPr lang="es-MX" sz="800" dirty="0">
                          <a:latin typeface="Arial" panose="020B0604020202020204" pitchFamily="34" charset="0"/>
                          <a:cs typeface="Arial" panose="020B0604020202020204" pitchFamily="34" charset="0"/>
                        </a:rPr>
                        <a:t>DEPRESIÓN</a:t>
                      </a:r>
                    </a:p>
                  </a:txBody>
                  <a:tcPr/>
                </a:tc>
                <a:tc>
                  <a:txBody>
                    <a:bodyPr/>
                    <a:lstStyle/>
                    <a:p>
                      <a:r>
                        <a:rPr lang="es-MX" sz="800" dirty="0">
                          <a:latin typeface="Arial" panose="020B0604020202020204" pitchFamily="34" charset="0"/>
                          <a:cs typeface="Arial" panose="020B0604020202020204" pitchFamily="34" charset="0"/>
                        </a:rPr>
                        <a:t>26%</a:t>
                      </a:r>
                    </a:p>
                  </a:txBody>
                  <a:tcPr/>
                </a:tc>
                <a:extLst>
                  <a:ext uri="{0D108BD9-81ED-4DB2-BD59-A6C34878D82A}">
                    <a16:rowId xmlns:a16="http://schemas.microsoft.com/office/drawing/2014/main" val="13307801"/>
                  </a:ext>
                </a:extLst>
              </a:tr>
            </a:tbl>
          </a:graphicData>
        </a:graphic>
      </p:graphicFrame>
      <p:graphicFrame>
        <p:nvGraphicFramePr>
          <p:cNvPr id="17" name="Tabla 16">
            <a:extLst>
              <a:ext uri="{FF2B5EF4-FFF2-40B4-BE49-F238E27FC236}">
                <a16:creationId xmlns:a16="http://schemas.microsoft.com/office/drawing/2014/main" id="{D4F9013E-DA24-E0A4-33A4-BBD513B95BE9}"/>
              </a:ext>
            </a:extLst>
          </p:cNvPr>
          <p:cNvGraphicFramePr>
            <a:graphicFrameLocks noGrp="1"/>
          </p:cNvGraphicFramePr>
          <p:nvPr>
            <p:extLst>
              <p:ext uri="{D42A27DB-BD31-4B8C-83A1-F6EECF244321}">
                <p14:modId xmlns:p14="http://schemas.microsoft.com/office/powerpoint/2010/main" val="2376939878"/>
              </p:ext>
            </p:extLst>
          </p:nvPr>
        </p:nvGraphicFramePr>
        <p:xfrm>
          <a:off x="6338770" y="5562208"/>
          <a:ext cx="2040922" cy="853440"/>
        </p:xfrm>
        <a:graphic>
          <a:graphicData uri="http://schemas.openxmlformats.org/drawingml/2006/table">
            <a:tbl>
              <a:tblPr firstRow="1" bandRow="1">
                <a:tableStyleId>{5C22544A-7EE6-4342-B048-85BDC9FD1C3A}</a:tableStyleId>
              </a:tblPr>
              <a:tblGrid>
                <a:gridCol w="1644314">
                  <a:extLst>
                    <a:ext uri="{9D8B030D-6E8A-4147-A177-3AD203B41FA5}">
                      <a16:colId xmlns:a16="http://schemas.microsoft.com/office/drawing/2014/main" val="3307026702"/>
                    </a:ext>
                  </a:extLst>
                </a:gridCol>
                <a:gridCol w="396608">
                  <a:extLst>
                    <a:ext uri="{9D8B030D-6E8A-4147-A177-3AD203B41FA5}">
                      <a16:colId xmlns:a16="http://schemas.microsoft.com/office/drawing/2014/main" val="1129849453"/>
                    </a:ext>
                  </a:extLst>
                </a:gridCol>
              </a:tblGrid>
              <a:tr h="183402">
                <a:tc>
                  <a:txBody>
                    <a:bodyPr/>
                    <a:lstStyle/>
                    <a:p>
                      <a:r>
                        <a:rPr lang="es-MX" sz="800" dirty="0">
                          <a:latin typeface="Arial" panose="020B0604020202020204" pitchFamily="34" charset="0"/>
                          <a:cs typeface="Arial" panose="020B0604020202020204" pitchFamily="34" charset="0"/>
                        </a:rPr>
                        <a:t>BAJO PESO</a:t>
                      </a:r>
                    </a:p>
                  </a:txBody>
                  <a:tcPr/>
                </a:tc>
                <a:tc>
                  <a:txBody>
                    <a:bodyPr/>
                    <a:lstStyle/>
                    <a:p>
                      <a:r>
                        <a:rPr lang="es-MX" sz="8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005731797"/>
                  </a:ext>
                </a:extLst>
              </a:tr>
              <a:tr h="190379">
                <a:tc>
                  <a:txBody>
                    <a:bodyPr/>
                    <a:lstStyle/>
                    <a:p>
                      <a:r>
                        <a:rPr lang="es-MX" sz="800" dirty="0">
                          <a:latin typeface="Arial" panose="020B0604020202020204" pitchFamily="34" charset="0"/>
                          <a:cs typeface="Arial" panose="020B0604020202020204" pitchFamily="34" charset="0"/>
                        </a:rPr>
                        <a:t>NORMOPESO</a:t>
                      </a:r>
                    </a:p>
                  </a:txBody>
                  <a:tcPr/>
                </a:tc>
                <a:tc>
                  <a:txBody>
                    <a:bodyPr/>
                    <a:lstStyle/>
                    <a:p>
                      <a:r>
                        <a:rPr lang="es-MX" sz="800" dirty="0">
                          <a:latin typeface="Arial" panose="020B0604020202020204" pitchFamily="34" charset="0"/>
                          <a:cs typeface="Arial" panose="020B0604020202020204" pitchFamily="34" charset="0"/>
                        </a:rPr>
                        <a:t>43%</a:t>
                      </a:r>
                    </a:p>
                  </a:txBody>
                  <a:tcPr/>
                </a:tc>
                <a:extLst>
                  <a:ext uri="{0D108BD9-81ED-4DB2-BD59-A6C34878D82A}">
                    <a16:rowId xmlns:a16="http://schemas.microsoft.com/office/drawing/2014/main" val="2139339797"/>
                  </a:ext>
                </a:extLst>
              </a:tr>
              <a:tr h="208374">
                <a:tc>
                  <a:txBody>
                    <a:bodyPr/>
                    <a:lstStyle/>
                    <a:p>
                      <a:r>
                        <a:rPr lang="es-MX" sz="800" dirty="0">
                          <a:latin typeface="Arial" panose="020B0604020202020204" pitchFamily="34" charset="0"/>
                          <a:cs typeface="Arial" panose="020B0604020202020204" pitchFamily="34" charset="0"/>
                        </a:rPr>
                        <a:t>SOBREPESO</a:t>
                      </a:r>
                    </a:p>
                  </a:txBody>
                  <a:tcPr/>
                </a:tc>
                <a:tc>
                  <a:txBody>
                    <a:bodyPr/>
                    <a:lstStyle/>
                    <a:p>
                      <a:r>
                        <a:rPr lang="es-MX" sz="800" dirty="0">
                          <a:latin typeface="Arial" panose="020B0604020202020204" pitchFamily="34" charset="0"/>
                          <a:cs typeface="Arial" panose="020B0604020202020204" pitchFamily="34" charset="0"/>
                        </a:rPr>
                        <a:t>36%</a:t>
                      </a:r>
                    </a:p>
                  </a:txBody>
                  <a:tcPr/>
                </a:tc>
                <a:extLst>
                  <a:ext uri="{0D108BD9-81ED-4DB2-BD59-A6C34878D82A}">
                    <a16:rowId xmlns:a16="http://schemas.microsoft.com/office/drawing/2014/main" val="1118465971"/>
                  </a:ext>
                </a:extLst>
              </a:tr>
              <a:tr h="152821">
                <a:tc>
                  <a:txBody>
                    <a:bodyPr/>
                    <a:lstStyle/>
                    <a:p>
                      <a:r>
                        <a:rPr lang="es-MX" sz="800" dirty="0">
                          <a:latin typeface="Arial" panose="020B0604020202020204" pitchFamily="34" charset="0"/>
                          <a:cs typeface="Arial" panose="020B0604020202020204" pitchFamily="34" charset="0"/>
                        </a:rPr>
                        <a:t>OBESIDAD</a:t>
                      </a:r>
                    </a:p>
                  </a:txBody>
                  <a:tcPr/>
                </a:tc>
                <a:tc>
                  <a:txBody>
                    <a:bodyPr/>
                    <a:lstStyle/>
                    <a:p>
                      <a:r>
                        <a:rPr lang="es-MX" sz="800" dirty="0">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13307801"/>
                  </a:ext>
                </a:extLst>
              </a:tr>
            </a:tbl>
          </a:graphicData>
        </a:graphic>
      </p:graphicFrame>
    </p:spTree>
    <p:extLst>
      <p:ext uri="{BB962C8B-B14F-4D97-AF65-F5344CB8AC3E}">
        <p14:creationId xmlns:p14="http://schemas.microsoft.com/office/powerpoint/2010/main" val="50839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9396-7666-6354-0A66-930A0AF7A00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7498681-57E5-0D3B-B4BA-71748D077377}"/>
              </a:ext>
            </a:extLst>
          </p:cNvPr>
          <p:cNvSpPr txBox="1"/>
          <p:nvPr/>
        </p:nvSpPr>
        <p:spPr>
          <a:xfrm>
            <a:off x="499203" y="721598"/>
            <a:ext cx="814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VISITAS ACADÉMIAS EN LA INDUSTRIA</a:t>
            </a:r>
            <a:endParaRPr kumimoji="0" lang="es-MX"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aphicFrame>
        <p:nvGraphicFramePr>
          <p:cNvPr id="2" name="Tabla 1">
            <a:extLst>
              <a:ext uri="{FF2B5EF4-FFF2-40B4-BE49-F238E27FC236}">
                <a16:creationId xmlns:a16="http://schemas.microsoft.com/office/drawing/2014/main" id="{BD5EDEB4-5259-77A8-AABD-660BD24FD564}"/>
              </a:ext>
            </a:extLst>
          </p:cNvPr>
          <p:cNvGraphicFramePr>
            <a:graphicFrameLocks noGrp="1"/>
          </p:cNvGraphicFramePr>
          <p:nvPr>
            <p:extLst>
              <p:ext uri="{D42A27DB-BD31-4B8C-83A1-F6EECF244321}">
                <p14:modId xmlns:p14="http://schemas.microsoft.com/office/powerpoint/2010/main" val="142936915"/>
              </p:ext>
            </p:extLst>
          </p:nvPr>
        </p:nvGraphicFramePr>
        <p:xfrm>
          <a:off x="280260" y="1383625"/>
          <a:ext cx="7449669" cy="4340539"/>
        </p:xfrm>
        <a:graphic>
          <a:graphicData uri="http://schemas.openxmlformats.org/drawingml/2006/table">
            <a:tbl>
              <a:tblPr firstRow="1" bandRow="1">
                <a:tableStyleId>{2D5ABB26-0587-4C30-8999-92F81FD0307C}</a:tableStyleId>
              </a:tblPr>
              <a:tblGrid>
                <a:gridCol w="5298140">
                  <a:extLst>
                    <a:ext uri="{9D8B030D-6E8A-4147-A177-3AD203B41FA5}">
                      <a16:colId xmlns:a16="http://schemas.microsoft.com/office/drawing/2014/main" val="3204973427"/>
                    </a:ext>
                  </a:extLst>
                </a:gridCol>
                <a:gridCol w="2151529">
                  <a:extLst>
                    <a:ext uri="{9D8B030D-6E8A-4147-A177-3AD203B41FA5}">
                      <a16:colId xmlns:a16="http://schemas.microsoft.com/office/drawing/2014/main" val="20807840"/>
                    </a:ext>
                  </a:extLst>
                </a:gridCol>
              </a:tblGrid>
              <a:tr h="138397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b="1" dirty="0">
                          <a:solidFill>
                            <a:srgbClr val="C00000"/>
                          </a:solidFill>
                          <a:highlight>
                            <a:srgbClr val="FFFFFF"/>
                          </a:highlight>
                        </a:rPr>
                        <a:t>VISITA A PLANTA FORD</a:t>
                      </a:r>
                    </a:p>
                    <a:p>
                      <a:pPr algn="just"/>
                      <a:r>
                        <a:rPr lang="es-ES" sz="1400" b="1" dirty="0">
                          <a:solidFill>
                            <a:srgbClr val="222222"/>
                          </a:solidFill>
                        </a:rPr>
                        <a:t>Se realizo la visita a planta Ford, donde vinculadores de instituciones Educativas del Estado, llevaron a cabo acciones de reforzamiento en vinculación, apertura para estadías y bolsa de trabajo para los alumnos.</a:t>
                      </a:r>
                    </a:p>
                    <a:p>
                      <a:pPr algn="just"/>
                      <a:endParaRPr lang="es-MX" sz="1400" b="0" i="0" dirty="0">
                        <a:solidFill>
                          <a:srgbClr val="050505"/>
                        </a:solidFill>
                        <a:effectLst/>
                        <a:highlight>
                          <a:srgbClr val="FFFFFF"/>
                        </a:highlight>
                        <a:latin typeface="+mn-lt"/>
                        <a:cs typeface="Arial" panose="020B0604020202020204" pitchFamily="34" charset="0"/>
                      </a:endParaRPr>
                    </a:p>
                  </a:txBody>
                  <a:tcPr/>
                </a:tc>
                <a:tc>
                  <a:txBody>
                    <a:bodyPr/>
                    <a:lstStyle/>
                    <a:p>
                      <a:endParaRPr lang="es-MX" dirty="0"/>
                    </a:p>
                    <a:p>
                      <a:endParaRPr lang="es-MX" dirty="0"/>
                    </a:p>
                    <a:p>
                      <a:endParaRPr lang="es-MX" dirty="0"/>
                    </a:p>
                    <a:p>
                      <a:endParaRPr lang="es-MX" dirty="0"/>
                    </a:p>
                  </a:txBody>
                  <a:tcPr/>
                </a:tc>
                <a:extLst>
                  <a:ext uri="{0D108BD9-81ED-4DB2-BD59-A6C34878D82A}">
                    <a16:rowId xmlns:a16="http://schemas.microsoft.com/office/drawing/2014/main" val="1926405831"/>
                  </a:ext>
                </a:extLst>
              </a:tr>
              <a:tr h="1195225">
                <a:tc>
                  <a:txBody>
                    <a:bodyPr/>
                    <a:lstStyle/>
                    <a:p>
                      <a:pPr algn="just"/>
                      <a:r>
                        <a:rPr lang="es-ES" sz="1400" b="1" u="none" strike="noStrike" cap="none" dirty="0">
                          <a:solidFill>
                            <a:srgbClr val="C00000"/>
                          </a:solidFill>
                          <a:sym typeface="Arial"/>
                        </a:rPr>
                        <a:t>VISITA A LA CENTRAL CFE</a:t>
                      </a:r>
                    </a:p>
                    <a:p>
                      <a:pPr algn="just"/>
                      <a:r>
                        <a:rPr lang="en-US" sz="1400" b="1" dirty="0">
                          <a:latin typeface="Arial" panose="020B0604020202020204" pitchFamily="34" charset="0"/>
                          <a:cs typeface="Arial" panose="020B0604020202020204" pitchFamily="34" charset="0"/>
                        </a:rPr>
                        <a:t>Alumnos de la Carrera de Mecatrónica de la Universidad Tecnológica de Guaymas realizaron una visita a la central CFE, Ciclo combinado en la ciudad de Empalme, en donde tuvieron la oportunidad de conocer los procesos reales de generación y trasportación de energía eléctrica.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s-MX" sz="1400" dirty="0">
                        <a:latin typeface="Arial" panose="020B0604020202020204" pitchFamily="34" charset="0"/>
                        <a:cs typeface="Arial" panose="020B0604020202020204" pitchFamily="34" charset="0"/>
                      </a:endParaRPr>
                    </a:p>
                  </a:txBody>
                  <a:tcPr/>
                </a:tc>
                <a:tc>
                  <a:txBody>
                    <a:bodyPr/>
                    <a:lstStyle/>
                    <a:p>
                      <a:endParaRPr lang="es-MX" dirty="0"/>
                    </a:p>
                    <a:p>
                      <a:pPr algn="ctr"/>
                      <a:r>
                        <a:rPr lang="es-ES" sz="1400" b="1" u="none" strike="noStrike" cap="none" dirty="0">
                          <a:solidFill>
                            <a:schemeClr val="tx1"/>
                          </a:solidFill>
                          <a:sym typeface="Arial"/>
                        </a:rPr>
                        <a:t>.</a:t>
                      </a:r>
                    </a:p>
                    <a:p>
                      <a:endParaRPr lang="es-MX" dirty="0"/>
                    </a:p>
                  </a:txBody>
                  <a:tcPr/>
                </a:tc>
                <a:extLst>
                  <a:ext uri="{0D108BD9-81ED-4DB2-BD59-A6C34878D82A}">
                    <a16:rowId xmlns:a16="http://schemas.microsoft.com/office/drawing/2014/main" val="789908365"/>
                  </a:ext>
                </a:extLst>
              </a:tr>
              <a:tr h="120152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b="1" dirty="0">
                          <a:solidFill>
                            <a:srgbClr val="C00000"/>
                          </a:solidFill>
                          <a:highlight>
                            <a:srgbClr val="FFFFFF"/>
                          </a:highlight>
                        </a:rPr>
                        <a:t>VISITA A GRUPO BIMBO</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b="1" dirty="0">
                          <a:solidFill>
                            <a:srgbClr val="222222"/>
                          </a:solidFill>
                        </a:rPr>
                        <a:t>Los alumnos de la Universidad Tecnológica de Guaymas visitaron  las  instalaciones de Grupo Bimbo en Hermosillo, donde tuvieron la oportunidad de ver de cerca los diferentes procesos de producción e innovación de la empresa.</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solidFill>
                            <a:srgbClr val="222222"/>
                          </a:solidFill>
                          <a:highlight>
                            <a:srgbClr val="FFFFFF"/>
                          </a:highlight>
                        </a:rPr>
                        <a:t>. </a:t>
                      </a:r>
                      <a:endParaRPr lang="es-MX" sz="1400" b="0" i="0" dirty="0">
                        <a:solidFill>
                          <a:srgbClr val="222222"/>
                        </a:solidFill>
                        <a:effectLst/>
                        <a:latin typeface="Arial" panose="020B0604020202020204" pitchFamily="34" charset="0"/>
                      </a:endParaRPr>
                    </a:p>
                  </a:txBody>
                  <a:tcPr anchor="ctr"/>
                </a:tc>
                <a:tc>
                  <a:txBody>
                    <a:bodyPr/>
                    <a:lstStyle/>
                    <a:p>
                      <a:endParaRPr lang="es-MX" dirty="0"/>
                    </a:p>
                  </a:txBody>
                  <a:tcPr/>
                </a:tc>
                <a:extLst>
                  <a:ext uri="{0D108BD9-81ED-4DB2-BD59-A6C34878D82A}">
                    <a16:rowId xmlns:a16="http://schemas.microsoft.com/office/drawing/2014/main" val="2922156"/>
                  </a:ext>
                </a:extLst>
              </a:tr>
            </a:tbl>
          </a:graphicData>
        </a:graphic>
      </p:graphicFrame>
      <p:sp>
        <p:nvSpPr>
          <p:cNvPr id="15" name="Rectángulo 14">
            <a:extLst>
              <a:ext uri="{FF2B5EF4-FFF2-40B4-BE49-F238E27FC236}">
                <a16:creationId xmlns:a16="http://schemas.microsoft.com/office/drawing/2014/main" id="{2A4FDA59-01BF-3669-3C18-4BDAE5F85488}"/>
              </a:ext>
            </a:extLst>
          </p:cNvPr>
          <p:cNvSpPr/>
          <p:nvPr/>
        </p:nvSpPr>
        <p:spPr>
          <a:xfrm>
            <a:off x="927097" y="1186113"/>
            <a:ext cx="7289803" cy="45719"/>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 name="Imagen 2">
            <a:extLst>
              <a:ext uri="{FF2B5EF4-FFF2-40B4-BE49-F238E27FC236}">
                <a16:creationId xmlns:a16="http://schemas.microsoft.com/office/drawing/2014/main" id="{8277DC70-4A7F-CE19-F905-52C602300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086" y="1389324"/>
            <a:ext cx="2410814" cy="1143371"/>
          </a:xfrm>
          <a:prstGeom prst="rect">
            <a:avLst/>
          </a:prstGeom>
        </p:spPr>
      </p:pic>
      <p:pic>
        <p:nvPicPr>
          <p:cNvPr id="4" name="Imagen 3">
            <a:extLst>
              <a:ext uri="{FF2B5EF4-FFF2-40B4-BE49-F238E27FC236}">
                <a16:creationId xmlns:a16="http://schemas.microsoft.com/office/drawing/2014/main" id="{ADFAD46D-0A14-C315-D8DF-BC466613D6C9}"/>
              </a:ext>
            </a:extLst>
          </p:cNvPr>
          <p:cNvPicPr>
            <a:picLocks noChangeAspect="1"/>
          </p:cNvPicPr>
          <p:nvPr/>
        </p:nvPicPr>
        <p:blipFill>
          <a:blip r:embed="rId3">
            <a:extLst>
              <a:ext uri="{28A0092B-C50C-407E-A947-70E740481C1C}">
                <a14:useLocalDpi xmlns:a14="http://schemas.microsoft.com/office/drawing/2010/main" val="0"/>
              </a:ext>
            </a:extLst>
          </a:blip>
          <a:srcRect l="-713" t="19588" r="713" b="19506"/>
          <a:stretch>
            <a:fillRect/>
          </a:stretch>
        </p:blipFill>
        <p:spPr>
          <a:xfrm>
            <a:off x="6025264" y="2690187"/>
            <a:ext cx="1972457" cy="1564801"/>
          </a:xfrm>
          <a:prstGeom prst="rect">
            <a:avLst/>
          </a:prstGeom>
        </p:spPr>
      </p:pic>
      <p:pic>
        <p:nvPicPr>
          <p:cNvPr id="5" name="Marcador de contenido 4">
            <a:extLst>
              <a:ext uri="{FF2B5EF4-FFF2-40B4-BE49-F238E27FC236}">
                <a16:creationId xmlns:a16="http://schemas.microsoft.com/office/drawing/2014/main" id="{EB4D4C9A-88C3-2EC2-E492-BC9FD156CE5F}"/>
              </a:ext>
            </a:extLst>
          </p:cNvPr>
          <p:cNvPicPr>
            <a:picLocks noChangeAspect="1"/>
          </p:cNvPicPr>
          <p:nvPr/>
        </p:nvPicPr>
        <p:blipFill>
          <a:blip r:embed="rId4">
            <a:extLst>
              <a:ext uri="{28A0092B-C50C-407E-A947-70E740481C1C}">
                <a14:useLocalDpi xmlns:a14="http://schemas.microsoft.com/office/drawing/2010/main" val="0"/>
              </a:ext>
            </a:extLst>
          </a:blip>
          <a:srcRect t="10125" b="13363"/>
          <a:stretch>
            <a:fillRect/>
          </a:stretch>
        </p:blipFill>
        <p:spPr>
          <a:xfrm>
            <a:off x="5587138" y="4412480"/>
            <a:ext cx="2848708" cy="1512884"/>
          </a:xfrm>
          <a:prstGeom prst="rect">
            <a:avLst/>
          </a:prstGeom>
        </p:spPr>
      </p:pic>
    </p:spTree>
    <p:extLst>
      <p:ext uri="{BB962C8B-B14F-4D97-AF65-F5344CB8AC3E}">
        <p14:creationId xmlns:p14="http://schemas.microsoft.com/office/powerpoint/2010/main" val="2155845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4B6E2DA-55AB-6B96-3913-CFDCF426F766}"/>
              </a:ext>
            </a:extLst>
          </p:cNvPr>
          <p:cNvSpPr/>
          <p:nvPr/>
        </p:nvSpPr>
        <p:spPr>
          <a:xfrm rot="16200000">
            <a:off x="1050846" y="2656480"/>
            <a:ext cx="3043130" cy="2493756"/>
          </a:xfrm>
          <a:prstGeom prst="rect">
            <a:avLst/>
          </a:prstGeom>
          <a:solidFill>
            <a:srgbClr val="009C84"/>
          </a:solidFill>
          <a:ln w="25400" cap="flat" cmpd="sng" algn="ctr">
            <a:noFill/>
            <a:prstDash val="solid"/>
          </a:ln>
          <a:effectLst/>
        </p:spPr>
        <p:txBody>
          <a:bodyPr rtlCol="0" anchor="ctr"/>
          <a:lstStyle/>
          <a:p>
            <a:pPr marL="0" marR="0" lvl="0" indent="0" algn="ctr" defTabSz="44293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7" name="Rectángulo 16">
            <a:extLst>
              <a:ext uri="{FF2B5EF4-FFF2-40B4-BE49-F238E27FC236}">
                <a16:creationId xmlns:a16="http://schemas.microsoft.com/office/drawing/2014/main" id="{2E6F3F52-67FF-ADCC-5073-AE68F62853CC}"/>
              </a:ext>
            </a:extLst>
          </p:cNvPr>
          <p:cNvSpPr/>
          <p:nvPr/>
        </p:nvSpPr>
        <p:spPr>
          <a:xfrm rot="16200000">
            <a:off x="5314179" y="2607802"/>
            <a:ext cx="2844228" cy="2392208"/>
          </a:xfrm>
          <a:prstGeom prst="rect">
            <a:avLst/>
          </a:prstGeom>
          <a:solidFill>
            <a:srgbClr val="009C84"/>
          </a:solidFill>
          <a:ln w="25400" cap="flat" cmpd="sng" algn="ctr">
            <a:noFill/>
            <a:prstDash val="solid"/>
          </a:ln>
          <a:effectLst/>
        </p:spPr>
        <p:txBody>
          <a:bodyPr rtlCol="0" anchor="ctr"/>
          <a:lstStyle/>
          <a:p>
            <a:pPr marL="0" marR="0" lvl="0" indent="0" algn="ctr" defTabSz="44293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 name="Título 1">
            <a:extLst>
              <a:ext uri="{FF2B5EF4-FFF2-40B4-BE49-F238E27FC236}">
                <a16:creationId xmlns:a16="http://schemas.microsoft.com/office/drawing/2014/main" id="{2B9002F0-6B1F-F89C-2005-8E7F1C37DCC0}"/>
              </a:ext>
            </a:extLst>
          </p:cNvPr>
          <p:cNvSpPr>
            <a:spLocks noGrp="1"/>
          </p:cNvSpPr>
          <p:nvPr>
            <p:ph type="title"/>
          </p:nvPr>
        </p:nvSpPr>
        <p:spPr>
          <a:xfrm>
            <a:off x="1210302" y="643814"/>
            <a:ext cx="5963956" cy="585860"/>
          </a:xfrm>
        </p:spPr>
        <p:txBody>
          <a:bodyPr>
            <a:normAutofit fontScale="90000"/>
          </a:bodyPr>
          <a:lstStyle/>
          <a:p>
            <a:pPr algn="ctr"/>
            <a:r>
              <a:rPr lang="en-US" sz="2400" b="1" dirty="0">
                <a:latin typeface="Arial" panose="020B0604020202020204" pitchFamily="34" charset="0"/>
                <a:cs typeface="Arial" panose="020B0604020202020204" pitchFamily="34" charset="0"/>
              </a:rPr>
              <a:t>ACTIVIDADES DE LA SEMANA DEL TSU</a:t>
            </a:r>
          </a:p>
        </p:txBody>
      </p:sp>
      <p:pic>
        <p:nvPicPr>
          <p:cNvPr id="9222" name="Picture 6" descr="Puede ser una imagen de 8 personas, personas jugando al básquet y personas jugando al voleibol">
            <a:extLst>
              <a:ext uri="{FF2B5EF4-FFF2-40B4-BE49-F238E27FC236}">
                <a16:creationId xmlns:a16="http://schemas.microsoft.com/office/drawing/2014/main" id="{3339B3F5-F0B9-5146-9E58-9C5B80B2D0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9981" y="3579606"/>
            <a:ext cx="2581290" cy="19040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F6B3979A-7721-7939-937A-6E4F2A4F52F6}"/>
              </a:ext>
            </a:extLst>
          </p:cNvPr>
          <p:cNvSpPr>
            <a:spLocks noChangeArrowheads="1"/>
          </p:cNvSpPr>
          <p:nvPr/>
        </p:nvSpPr>
        <p:spPr bwMode="auto">
          <a:xfrm>
            <a:off x="1454615" y="2838162"/>
            <a:ext cx="65" cy="2077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fontAlgn="ctr"/>
            <a:endParaRPr lang="es-MX" altLang="es-MX" sz="1350" dirty="0"/>
          </a:p>
        </p:txBody>
      </p:sp>
      <p:sp>
        <p:nvSpPr>
          <p:cNvPr id="8" name="Rectangle 9">
            <a:extLst>
              <a:ext uri="{FF2B5EF4-FFF2-40B4-BE49-F238E27FC236}">
                <a16:creationId xmlns:a16="http://schemas.microsoft.com/office/drawing/2014/main" id="{99F9168D-284B-B9E6-9CE4-1D2C86871608}"/>
              </a:ext>
            </a:extLst>
          </p:cNvPr>
          <p:cNvSpPr>
            <a:spLocks noChangeArrowheads="1"/>
          </p:cNvSpPr>
          <p:nvPr/>
        </p:nvSpPr>
        <p:spPr bwMode="auto">
          <a:xfrm>
            <a:off x="789981" y="1885662"/>
            <a:ext cx="65" cy="2077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fontAlgn="ctr"/>
            <a:endParaRPr lang="es-MX" altLang="es-MX" sz="1350" dirty="0"/>
          </a:p>
        </p:txBody>
      </p:sp>
      <p:sp>
        <p:nvSpPr>
          <p:cNvPr id="9" name="Rectangle 11">
            <a:extLst>
              <a:ext uri="{FF2B5EF4-FFF2-40B4-BE49-F238E27FC236}">
                <a16:creationId xmlns:a16="http://schemas.microsoft.com/office/drawing/2014/main" id="{09E2DDB4-D77A-8EE9-CA87-4A81569CC7DA}"/>
              </a:ext>
            </a:extLst>
          </p:cNvPr>
          <p:cNvSpPr>
            <a:spLocks noChangeArrowheads="1"/>
          </p:cNvSpPr>
          <p:nvPr/>
        </p:nvSpPr>
        <p:spPr bwMode="auto">
          <a:xfrm>
            <a:off x="789981" y="1907994"/>
            <a:ext cx="65" cy="2077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fontAlgn="ctr"/>
            <a:endParaRPr lang="es-MX" altLang="es-MX" sz="1350" dirty="0"/>
          </a:p>
        </p:txBody>
      </p:sp>
      <p:sp>
        <p:nvSpPr>
          <p:cNvPr id="11" name="CuadroTexto 10">
            <a:extLst>
              <a:ext uri="{FF2B5EF4-FFF2-40B4-BE49-F238E27FC236}">
                <a16:creationId xmlns:a16="http://schemas.microsoft.com/office/drawing/2014/main" id="{A04A66E8-2B83-395F-C079-C67803B5ACA1}"/>
              </a:ext>
            </a:extLst>
          </p:cNvPr>
          <p:cNvSpPr txBox="1"/>
          <p:nvPr/>
        </p:nvSpPr>
        <p:spPr>
          <a:xfrm>
            <a:off x="617010" y="1097305"/>
            <a:ext cx="7909980" cy="830997"/>
          </a:xfrm>
          <a:prstGeom prst="rect">
            <a:avLst/>
          </a:prstGeom>
          <a:noFill/>
        </p:spPr>
        <p:txBody>
          <a:bodyPr wrap="square" rtlCol="0">
            <a:spAutoFit/>
          </a:bodyPr>
          <a:lstStyle/>
          <a:p>
            <a:pPr algn="just"/>
            <a:r>
              <a:rPr lang="es-ES" sz="1600" b="1" dirty="0">
                <a:latin typeface="Arial" panose="020B0604020202020204" pitchFamily="34" charset="0"/>
                <a:cs typeface="Arial" panose="020B0604020202020204" pitchFamily="34" charset="0"/>
              </a:rPr>
              <a:t>En el marco de la celebración de la </a:t>
            </a:r>
            <a:r>
              <a:rPr lang="es-ES" sz="1600" b="1" dirty="0">
                <a:solidFill>
                  <a:srgbClr val="A20000"/>
                </a:solidFill>
                <a:latin typeface="Arial" panose="020B0604020202020204" pitchFamily="34" charset="0"/>
                <a:cs typeface="Arial" panose="020B0604020202020204" pitchFamily="34" charset="0"/>
              </a:rPr>
              <a:t>Semana del Técnico Superior Universitario (TSU)</a:t>
            </a:r>
            <a:r>
              <a:rPr lang="es-ES" sz="1600" b="1" dirty="0">
                <a:latin typeface="Arial" panose="020B0604020202020204" pitchFamily="34" charset="0"/>
                <a:cs typeface="Arial" panose="020B0604020202020204" pitchFamily="34" charset="0"/>
              </a:rPr>
              <a:t>, se llevaron a cabo diversas actividades académicas, culturales y recreativas dirigidas a fortalecer la formación integral de nuestros estudiantes.</a:t>
            </a:r>
            <a:endParaRPr lang="en-US" sz="1600" b="1" dirty="0">
              <a:latin typeface="Arial" panose="020B0604020202020204" pitchFamily="34" charset="0"/>
              <a:cs typeface="Arial" panose="020B0604020202020204" pitchFamily="34" charset="0"/>
            </a:endParaRPr>
          </a:p>
        </p:txBody>
      </p:sp>
      <p:sp>
        <p:nvSpPr>
          <p:cNvPr id="12" name="Rectangle 13">
            <a:extLst>
              <a:ext uri="{FF2B5EF4-FFF2-40B4-BE49-F238E27FC236}">
                <a16:creationId xmlns:a16="http://schemas.microsoft.com/office/drawing/2014/main" id="{D4FDB2F6-4DE3-4329-0FB5-30DA91B3AB43}"/>
              </a:ext>
            </a:extLst>
          </p:cNvPr>
          <p:cNvSpPr>
            <a:spLocks noChangeArrowheads="1"/>
          </p:cNvSpPr>
          <p:nvPr/>
        </p:nvSpPr>
        <p:spPr bwMode="auto">
          <a:xfrm>
            <a:off x="114300" y="867677"/>
            <a:ext cx="65" cy="2077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fontAlgn="ctr"/>
            <a:endParaRPr lang="es-MX" altLang="es-MX" sz="1350" dirty="0"/>
          </a:p>
        </p:txBody>
      </p:sp>
      <p:sp>
        <p:nvSpPr>
          <p:cNvPr id="5" name="CuadroTexto 4">
            <a:extLst>
              <a:ext uri="{FF2B5EF4-FFF2-40B4-BE49-F238E27FC236}">
                <a16:creationId xmlns:a16="http://schemas.microsoft.com/office/drawing/2014/main" id="{9E8F82DD-9E20-39DF-7707-7826AC18A7F1}"/>
              </a:ext>
            </a:extLst>
          </p:cNvPr>
          <p:cNvSpPr txBox="1"/>
          <p:nvPr/>
        </p:nvSpPr>
        <p:spPr>
          <a:xfrm>
            <a:off x="871367" y="5618261"/>
            <a:ext cx="2935995"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TORNEO DE </a:t>
            </a:r>
            <a:r>
              <a:rPr lang="en-US" sz="1800" b="1" dirty="0">
                <a:solidFill>
                  <a:srgbClr val="A20000"/>
                </a:solidFill>
                <a:latin typeface="Arial" panose="020B0604020202020204" pitchFamily="34" charset="0"/>
                <a:cs typeface="Arial" panose="020B0604020202020204" pitchFamily="34" charset="0"/>
              </a:rPr>
              <a:t>VOLEIBOL</a:t>
            </a:r>
            <a:endParaRPr lang="es-MX" dirty="0">
              <a:solidFill>
                <a:srgbClr val="A20000"/>
              </a:solidFill>
            </a:endParaRPr>
          </a:p>
        </p:txBody>
      </p:sp>
      <p:pic>
        <p:nvPicPr>
          <p:cNvPr id="10" name="Imagen 9">
            <a:extLst>
              <a:ext uri="{FF2B5EF4-FFF2-40B4-BE49-F238E27FC236}">
                <a16:creationId xmlns:a16="http://schemas.microsoft.com/office/drawing/2014/main" id="{96CDA415-8EC7-DF9F-BCF1-159D4C4C8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45" y="3480213"/>
            <a:ext cx="2639960" cy="1858272"/>
          </a:xfrm>
          <a:prstGeom prst="rect">
            <a:avLst/>
          </a:prstGeom>
        </p:spPr>
      </p:pic>
      <p:sp>
        <p:nvSpPr>
          <p:cNvPr id="15" name="CuadroTexto 14">
            <a:extLst>
              <a:ext uri="{FF2B5EF4-FFF2-40B4-BE49-F238E27FC236}">
                <a16:creationId xmlns:a16="http://schemas.microsoft.com/office/drawing/2014/main" id="{3063521F-FDD2-FD7A-D268-C51332194DF7}"/>
              </a:ext>
            </a:extLst>
          </p:cNvPr>
          <p:cNvSpPr txBox="1"/>
          <p:nvPr/>
        </p:nvSpPr>
        <p:spPr>
          <a:xfrm>
            <a:off x="5787688" y="5612099"/>
            <a:ext cx="2462270" cy="369332"/>
          </a:xfrm>
          <a:prstGeom prst="rect">
            <a:avLst/>
          </a:prstGeom>
          <a:noFill/>
        </p:spPr>
        <p:txBody>
          <a:bodyPr wrap="square">
            <a:spAutoFit/>
          </a:bodyPr>
          <a:lstStyle/>
          <a:p>
            <a:r>
              <a:rPr lang="en-US" sz="1800" b="1" dirty="0">
                <a:solidFill>
                  <a:srgbClr val="A20000"/>
                </a:solidFill>
                <a:latin typeface="Arial" panose="020B0604020202020204" pitchFamily="34" charset="0"/>
                <a:cs typeface="Arial" panose="020B0604020202020204" pitchFamily="34" charset="0"/>
              </a:rPr>
              <a:t>RALLY </a:t>
            </a:r>
            <a:r>
              <a:rPr lang="en-US" sz="1800" b="1" dirty="0">
                <a:latin typeface="Arial" panose="020B0604020202020204" pitchFamily="34" charset="0"/>
                <a:cs typeface="Arial" panose="020B0604020202020204" pitchFamily="34" charset="0"/>
              </a:rPr>
              <a:t>DEPORTIVO</a:t>
            </a:r>
            <a:endParaRPr lang="es-MX" dirty="0"/>
          </a:p>
        </p:txBody>
      </p:sp>
      <p:pic>
        <p:nvPicPr>
          <p:cNvPr id="6" name="Imagen 5">
            <a:extLst>
              <a:ext uri="{FF2B5EF4-FFF2-40B4-BE49-F238E27FC236}">
                <a16:creationId xmlns:a16="http://schemas.microsoft.com/office/drawing/2014/main" id="{E724FA45-434C-9911-958A-607C1FD56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706" y="2022770"/>
            <a:ext cx="2238500" cy="1993544"/>
          </a:xfrm>
          <a:prstGeom prst="rect">
            <a:avLst/>
          </a:prstGeom>
        </p:spPr>
      </p:pic>
      <p:pic>
        <p:nvPicPr>
          <p:cNvPr id="16" name="Imagen 15">
            <a:extLst>
              <a:ext uri="{FF2B5EF4-FFF2-40B4-BE49-F238E27FC236}">
                <a16:creationId xmlns:a16="http://schemas.microsoft.com/office/drawing/2014/main" id="{F31521E9-6C98-74A7-337E-400714A91B14}"/>
              </a:ext>
            </a:extLst>
          </p:cNvPr>
          <p:cNvPicPr>
            <a:picLocks noChangeAspect="1"/>
          </p:cNvPicPr>
          <p:nvPr/>
        </p:nvPicPr>
        <p:blipFill>
          <a:blip r:embed="rId5">
            <a:extLst>
              <a:ext uri="{28A0092B-C50C-407E-A947-70E740481C1C}">
                <a14:useLocalDpi xmlns:a14="http://schemas.microsoft.com/office/drawing/2010/main" val="0"/>
              </a:ext>
            </a:extLst>
          </a:blip>
          <a:srcRect l="-3269" t="15619" r="13962" b="28277"/>
          <a:stretch>
            <a:fillRect/>
          </a:stretch>
        </p:blipFill>
        <p:spPr>
          <a:xfrm>
            <a:off x="1573123" y="2087835"/>
            <a:ext cx="2716510" cy="1916152"/>
          </a:xfrm>
          <a:prstGeom prst="rect">
            <a:avLst/>
          </a:prstGeom>
        </p:spPr>
      </p:pic>
    </p:spTree>
    <p:extLst>
      <p:ext uri="{BB962C8B-B14F-4D97-AF65-F5344CB8AC3E}">
        <p14:creationId xmlns:p14="http://schemas.microsoft.com/office/powerpoint/2010/main" val="427095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2A1C-1FA9-6C7C-255D-5F021E20DA99}"/>
            </a:ext>
          </a:extLst>
        </p:cNvPr>
        <p:cNvGrpSpPr/>
        <p:nvPr/>
      </p:nvGrpSpPr>
      <p:grpSpPr>
        <a:xfrm>
          <a:off x="0" y="0"/>
          <a:ext cx="0" cy="0"/>
          <a:chOff x="0" y="0"/>
          <a:chExt cx="0" cy="0"/>
        </a:xfrm>
      </p:grpSpPr>
      <p:pic>
        <p:nvPicPr>
          <p:cNvPr id="8" name="Picture 2" descr="Resultado de imagen para infomex">
            <a:extLst>
              <a:ext uri="{FF2B5EF4-FFF2-40B4-BE49-F238E27FC236}">
                <a16:creationId xmlns:a16="http://schemas.microsoft.com/office/drawing/2014/main" id="{28A246FD-AA7D-891B-4A27-029CC888F3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48" t="7895" r="28947" b="7895"/>
          <a:stretch/>
        </p:blipFill>
        <p:spPr bwMode="auto">
          <a:xfrm>
            <a:off x="995509" y="4055779"/>
            <a:ext cx="1867829" cy="1867829"/>
          </a:xfrm>
          <a:prstGeom prst="rect">
            <a:avLst/>
          </a:prstGeom>
          <a:noFill/>
          <a:extLst>
            <a:ext uri="{909E8E84-426E-40DD-AFC4-6F175D3DCCD1}">
              <a14:hiddenFill xmlns:a14="http://schemas.microsoft.com/office/drawing/2010/main">
                <a:solidFill>
                  <a:srgbClr val="FFFFFF"/>
                </a:solidFill>
              </a14:hiddenFill>
            </a:ext>
          </a:extLst>
        </p:spPr>
      </p:pic>
      <p:sp>
        <p:nvSpPr>
          <p:cNvPr id="10" name="Redondear rectángulo de esquina diagonal 5">
            <a:extLst>
              <a:ext uri="{FF2B5EF4-FFF2-40B4-BE49-F238E27FC236}">
                <a16:creationId xmlns:a16="http://schemas.microsoft.com/office/drawing/2014/main" id="{C032A746-4CDC-0B98-7A65-E0670B42962F}"/>
              </a:ext>
            </a:extLst>
          </p:cNvPr>
          <p:cNvSpPr/>
          <p:nvPr/>
        </p:nvSpPr>
        <p:spPr>
          <a:xfrm>
            <a:off x="4161830" y="3901914"/>
            <a:ext cx="4572000" cy="2239117"/>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C85B35"/>
                </a:solidFill>
                <a:effectLst/>
                <a:uLnTx/>
                <a:uFillTx/>
                <a:latin typeface="Arial" panose="020B0604020202020204" pitchFamily="34" charset="0"/>
                <a:ea typeface="+mn-ea"/>
                <a:cs typeface="Arial" panose="020B0604020202020204" pitchFamily="34" charset="0"/>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cumplimiento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de atención de </a:t>
            </a:r>
            <a:r>
              <a:rPr kumimoji="0" lang="es-MX" sz="1800" b="1" i="0" u="none" strike="noStrike" kern="1200" cap="none" spc="0" normalizeH="0" baseline="0" noProof="0" dirty="0">
                <a:ln>
                  <a:noFill/>
                </a:ln>
                <a:solidFill>
                  <a:srgbClr val="C85B35"/>
                </a:solidFill>
                <a:effectLst/>
                <a:uLnTx/>
                <a:uFillTx/>
                <a:latin typeface="Arial" panose="020B0604020202020204" pitchFamily="34" charset="0"/>
                <a:ea typeface="+mn-ea"/>
                <a:cs typeface="Arial" panose="020B0604020202020204" pitchFamily="34" charset="0"/>
              </a:rPr>
              <a:t>solicitudes de información</a:t>
            </a: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aphicFrame>
        <p:nvGraphicFramePr>
          <p:cNvPr id="3" name="4 Tabla">
            <a:extLst>
              <a:ext uri="{FF2B5EF4-FFF2-40B4-BE49-F238E27FC236}">
                <a16:creationId xmlns:a16="http://schemas.microsoft.com/office/drawing/2014/main" id="{3BC6563D-570A-CC8B-C2C5-534FFCF3DBBD}"/>
              </a:ext>
            </a:extLst>
          </p:cNvPr>
          <p:cNvGraphicFramePr>
            <a:graphicFrameLocks noGrp="1"/>
          </p:cNvGraphicFramePr>
          <p:nvPr>
            <p:extLst>
              <p:ext uri="{D42A27DB-BD31-4B8C-83A1-F6EECF244321}">
                <p14:modId xmlns:p14="http://schemas.microsoft.com/office/powerpoint/2010/main" val="2141387714"/>
              </p:ext>
            </p:extLst>
          </p:nvPr>
        </p:nvGraphicFramePr>
        <p:xfrm>
          <a:off x="481982" y="1250471"/>
          <a:ext cx="8180034" cy="1615751"/>
        </p:xfrm>
        <a:graphic>
          <a:graphicData uri="http://schemas.openxmlformats.org/drawingml/2006/table">
            <a:tbl>
              <a:tblPr/>
              <a:tblGrid>
                <a:gridCol w="1253233">
                  <a:extLst>
                    <a:ext uri="{9D8B030D-6E8A-4147-A177-3AD203B41FA5}">
                      <a16:colId xmlns:a16="http://schemas.microsoft.com/office/drawing/2014/main" val="20000"/>
                    </a:ext>
                  </a:extLst>
                </a:gridCol>
                <a:gridCol w="1012371">
                  <a:extLst>
                    <a:ext uri="{9D8B030D-6E8A-4147-A177-3AD203B41FA5}">
                      <a16:colId xmlns:a16="http://schemas.microsoft.com/office/drawing/2014/main" val="20001"/>
                    </a:ext>
                  </a:extLst>
                </a:gridCol>
                <a:gridCol w="1077686">
                  <a:extLst>
                    <a:ext uri="{9D8B030D-6E8A-4147-A177-3AD203B41FA5}">
                      <a16:colId xmlns:a16="http://schemas.microsoft.com/office/drawing/2014/main" val="20002"/>
                    </a:ext>
                  </a:extLst>
                </a:gridCol>
                <a:gridCol w="4836744">
                  <a:extLst>
                    <a:ext uri="{9D8B030D-6E8A-4147-A177-3AD203B41FA5}">
                      <a16:colId xmlns:a16="http://schemas.microsoft.com/office/drawing/2014/main" val="2129101657"/>
                    </a:ext>
                  </a:extLst>
                </a:gridCol>
              </a:tblGrid>
              <a:tr h="546065">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400" b="1" dirty="0">
                          <a:solidFill>
                            <a:schemeClr val="tx1"/>
                          </a:solidFill>
                          <a:latin typeface="Arial" panose="020B0604020202020204" pitchFamily="34" charset="0"/>
                          <a:cs typeface="Arial" panose="020B0604020202020204" pitchFamily="34" charset="0"/>
                        </a:rPr>
                        <a:t>TABLA DE CUMPLIMIENTO</a:t>
                      </a:r>
                    </a:p>
                    <a:p>
                      <a:pPr algn="ctr">
                        <a:lnSpc>
                          <a:spcPct val="107000"/>
                        </a:lnSpc>
                        <a:spcAft>
                          <a:spcPts val="0"/>
                        </a:spcAft>
                      </a:pPr>
                      <a:r>
                        <a:rPr lang="es-ES" sz="1400" b="1" dirty="0">
                          <a:solidFill>
                            <a:schemeClr val="tx1"/>
                          </a:solidFill>
                          <a:latin typeface="Arial" panose="020B0604020202020204" pitchFamily="34" charset="0"/>
                          <a:ea typeface="Calibri"/>
                          <a:cs typeface="Arial" panose="020B0604020202020204" pitchFamily="34" charset="0"/>
                        </a:rPr>
                        <a:t>DE OBLIGACIONES DE TRANSPARENCIA</a:t>
                      </a:r>
                      <a:endParaRPr lang="es-MX" sz="14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pPr algn="ctr">
                        <a:lnSpc>
                          <a:spcPct val="107000"/>
                        </a:lnSpc>
                        <a:spcAft>
                          <a:spcPts val="0"/>
                        </a:spcAft>
                      </a:pPr>
                      <a:endParaRPr lang="es-MX" sz="1400" dirty="0">
                        <a:latin typeface="LuloCleanW01-OneBold" panose="02010804020200000003"/>
                        <a:ea typeface="Calibri"/>
                        <a:cs typeface="Times New Roman"/>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65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b="1" dirty="0">
                          <a:solidFill>
                            <a:schemeClr val="tx1"/>
                          </a:solidFill>
                          <a:latin typeface="Arial" panose="020B0604020202020204" pitchFamily="34" charset="0"/>
                          <a:cs typeface="Arial" panose="020B0604020202020204" pitchFamily="34" charset="0"/>
                        </a:rPr>
                        <a:t>EVALUACIÓN</a:t>
                      </a: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b="1" dirty="0">
                          <a:solidFill>
                            <a:schemeClr val="tx1"/>
                          </a:solidFill>
                          <a:latin typeface="Arial" panose="020B0604020202020204" pitchFamily="34" charset="0"/>
                          <a:cs typeface="Arial" panose="020B0604020202020204" pitchFamily="34" charset="0"/>
                        </a:rPr>
                        <a:t>CUMPLIMIENTO</a:t>
                      </a: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a:txBody>
                    <a:bodyPr/>
                    <a:lstStyle/>
                    <a:p>
                      <a:pPr algn="ctr">
                        <a:lnSpc>
                          <a:spcPct val="107000"/>
                        </a:lnSpc>
                        <a:spcAft>
                          <a:spcPts val="0"/>
                        </a:spcAft>
                      </a:pPr>
                      <a:r>
                        <a:rPr lang="es-MX" sz="1200" b="1" dirty="0">
                          <a:solidFill>
                            <a:schemeClr val="tx1"/>
                          </a:solidFill>
                          <a:latin typeface="Arial" panose="020B0604020202020204" pitchFamily="34" charset="0"/>
                          <a:ea typeface="Calibri"/>
                          <a:cs typeface="Arial" panose="020B0604020202020204" pitchFamily="34" charset="0"/>
                        </a:rPr>
                        <a:t>EVIDENCIA</a:t>
                      </a: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65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7000"/>
                        </a:lnSpc>
                      </a:pPr>
                      <a:endParaRPr lang="es-MX" sz="1200" b="1" dirty="0">
                        <a:solidFill>
                          <a:schemeClr val="tx1"/>
                        </a:solidFill>
                        <a:latin typeface="Arial" panose="020B0604020202020204" pitchFamily="34" charset="0"/>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b="1" dirty="0">
                          <a:solidFill>
                            <a:schemeClr val="tx1"/>
                          </a:solidFill>
                          <a:latin typeface="Arial" panose="020B0604020202020204" pitchFamily="34" charset="0"/>
                          <a:cs typeface="Arial" panose="020B0604020202020204" pitchFamily="34" charset="0"/>
                        </a:rPr>
                        <a:t>LGT</a:t>
                      </a: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b="1" dirty="0">
                          <a:solidFill>
                            <a:schemeClr val="tx1"/>
                          </a:solidFill>
                          <a:latin typeface="Arial" panose="020B0604020202020204" pitchFamily="34" charset="0"/>
                          <a:cs typeface="Arial" panose="020B0604020202020204" pitchFamily="34" charset="0"/>
                        </a:rPr>
                        <a:t>LTAIPES</a:t>
                      </a: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65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dirty="0">
                          <a:solidFill>
                            <a:schemeClr val="tx1"/>
                          </a:solidFill>
                          <a:latin typeface="Arial" panose="020B0604020202020204" pitchFamily="34" charset="0"/>
                          <a:ea typeface="Calibri"/>
                          <a:cs typeface="Arial" panose="020B0604020202020204" pitchFamily="34" charset="0"/>
                        </a:rPr>
                        <a:t>II TRIM 2025</a:t>
                      </a:r>
                      <a:endParaRPr lang="es-MX" sz="1200"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MX" sz="1200" dirty="0">
                          <a:solidFill>
                            <a:schemeClr val="tx1"/>
                          </a:solidFill>
                          <a:latin typeface="Arial" panose="020B0604020202020204" pitchFamily="34" charset="0"/>
                          <a:ea typeface="Calibri"/>
                          <a:cs typeface="Arial" panose="020B0604020202020204" pitchFamily="34" charset="0"/>
                        </a:rPr>
                        <a:t>100%</a:t>
                      </a: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MX" sz="1200" dirty="0">
                          <a:solidFill>
                            <a:schemeClr val="tx1"/>
                          </a:solidFill>
                          <a:latin typeface="Arial" panose="020B0604020202020204" pitchFamily="34" charset="0"/>
                          <a:ea typeface="Calibri"/>
                          <a:cs typeface="Arial" panose="020B0604020202020204" pitchFamily="34" charset="0"/>
                        </a:rPr>
                        <a:t>100%</a:t>
                      </a: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MX" sz="800" dirty="0">
                          <a:solidFill>
                            <a:schemeClr val="tx1"/>
                          </a:solidFill>
                          <a:latin typeface="Arial" panose="020B0604020202020204" pitchFamily="34" charset="0"/>
                          <a:ea typeface="Calibri"/>
                          <a:cs typeface="Arial" panose="020B0604020202020204" pitchFamily="34" charset="0"/>
                          <a:hlinkClick r:id="rId4"/>
                        </a:rPr>
                        <a:t>https://drive.google.com/file/d/13Ct0cp-lN8Rj3G0UCpyNQgl1uW8lng-t/view?usp=drive_link</a:t>
                      </a:r>
                      <a:endParaRPr lang="es-MX" sz="800" dirty="0">
                        <a:solidFill>
                          <a:schemeClr val="tx1"/>
                        </a:solidFill>
                        <a:latin typeface="Arial" panose="020B0604020202020204" pitchFamily="34" charset="0"/>
                        <a:ea typeface="Calibri"/>
                        <a:cs typeface="Arial" panose="020B0604020202020204" pitchFamily="34" charset="0"/>
                      </a:endParaRPr>
                    </a:p>
                    <a:p>
                      <a:pPr algn="ctr">
                        <a:lnSpc>
                          <a:spcPct val="107000"/>
                        </a:lnSpc>
                        <a:spcAft>
                          <a:spcPts val="0"/>
                        </a:spcAft>
                      </a:pPr>
                      <a:endParaRPr lang="es-MX" sz="800"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 name="Rectángulo 1">
            <a:extLst>
              <a:ext uri="{FF2B5EF4-FFF2-40B4-BE49-F238E27FC236}">
                <a16:creationId xmlns:a16="http://schemas.microsoft.com/office/drawing/2014/main" id="{3B6FB722-3714-18DF-AC24-052DF3FA1141}"/>
              </a:ext>
            </a:extLst>
          </p:cNvPr>
          <p:cNvSpPr/>
          <p:nvPr/>
        </p:nvSpPr>
        <p:spPr>
          <a:xfrm>
            <a:off x="373788" y="3245888"/>
            <a:ext cx="8396423" cy="46527"/>
          </a:xfrm>
          <a:prstGeom prst="rect">
            <a:avLst/>
          </a:prstGeom>
          <a:gradFill flip="none" rotWithShape="1">
            <a:gsLst>
              <a:gs pos="0">
                <a:srgbClr val="006C6F">
                  <a:shade val="30000"/>
                  <a:satMod val="115000"/>
                </a:srgbClr>
              </a:gs>
              <a:gs pos="50000">
                <a:srgbClr val="006C6F">
                  <a:shade val="67500"/>
                  <a:satMod val="115000"/>
                </a:srgbClr>
              </a:gs>
              <a:gs pos="100000">
                <a:srgbClr val="006C6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Marco 3">
            <a:extLst>
              <a:ext uri="{FF2B5EF4-FFF2-40B4-BE49-F238E27FC236}">
                <a16:creationId xmlns:a16="http://schemas.microsoft.com/office/drawing/2014/main" id="{3C63E2CE-D064-0FF9-DCEF-3095C39427D0}"/>
              </a:ext>
            </a:extLst>
          </p:cNvPr>
          <p:cNvSpPr/>
          <p:nvPr/>
        </p:nvSpPr>
        <p:spPr>
          <a:xfrm>
            <a:off x="4396155" y="4384431"/>
            <a:ext cx="4243754" cy="1539176"/>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5" name="Marco 4">
            <a:extLst>
              <a:ext uri="{FF2B5EF4-FFF2-40B4-BE49-F238E27FC236}">
                <a16:creationId xmlns:a16="http://schemas.microsoft.com/office/drawing/2014/main" id="{D25D3679-312E-64CF-D2B4-79E977DE9593}"/>
              </a:ext>
            </a:extLst>
          </p:cNvPr>
          <p:cNvSpPr/>
          <p:nvPr/>
        </p:nvSpPr>
        <p:spPr>
          <a:xfrm>
            <a:off x="4221811" y="4205131"/>
            <a:ext cx="4243754" cy="1539176"/>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Tree>
    <p:extLst>
      <p:ext uri="{BB962C8B-B14F-4D97-AF65-F5344CB8AC3E}">
        <p14:creationId xmlns:p14="http://schemas.microsoft.com/office/powerpoint/2010/main" val="391787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2D8A0DFB-415C-42F1-9C44-0BAA07503F08}"/>
              </a:ext>
            </a:extLst>
          </p:cNvPr>
          <p:cNvSpPr/>
          <p:nvPr/>
        </p:nvSpPr>
        <p:spPr>
          <a:xfrm>
            <a:off x="121185" y="3758475"/>
            <a:ext cx="9168146" cy="989900"/>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CuadroTexto 3">
            <a:extLst>
              <a:ext uri="{FF2B5EF4-FFF2-40B4-BE49-F238E27FC236}">
                <a16:creationId xmlns:a16="http://schemas.microsoft.com/office/drawing/2014/main" id="{5FDC65DE-7F70-BBBC-ECC0-BDEE61CB5264}"/>
              </a:ext>
            </a:extLst>
          </p:cNvPr>
          <p:cNvSpPr txBox="1"/>
          <p:nvPr/>
        </p:nvSpPr>
        <p:spPr>
          <a:xfrm>
            <a:off x="0" y="939107"/>
            <a:ext cx="91681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PRESENTACIÓN DE ACTIVIDADES EXTRACURRICULARES</a:t>
            </a:r>
          </a:p>
        </p:txBody>
      </p:sp>
      <p:sp>
        <p:nvSpPr>
          <p:cNvPr id="14" name="CuadroTexto 13">
            <a:extLst>
              <a:ext uri="{FF2B5EF4-FFF2-40B4-BE49-F238E27FC236}">
                <a16:creationId xmlns:a16="http://schemas.microsoft.com/office/drawing/2014/main" id="{378A5BFB-8E62-4C05-866E-DDD8DAC2CC7E}"/>
              </a:ext>
            </a:extLst>
          </p:cNvPr>
          <p:cNvSpPr txBox="1"/>
          <p:nvPr/>
        </p:nvSpPr>
        <p:spPr>
          <a:xfrm>
            <a:off x="585120" y="1502405"/>
            <a:ext cx="766741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Se llevó a cabo la exposición de módulos correspondientes al periodo mayo-agosto 2025, en la cual se presentaron diversas actividades extracurriculares con el propósito de incentivar a los alumnos a inscribirse en las distintas disciplinas deportivas y culturales que ofrece nuestra Institución.</a:t>
            </a:r>
          </a:p>
        </p:txBody>
      </p:sp>
      <p:pic>
        <p:nvPicPr>
          <p:cNvPr id="2" name="Imagen 1">
            <a:extLst>
              <a:ext uri="{FF2B5EF4-FFF2-40B4-BE49-F238E27FC236}">
                <a16:creationId xmlns:a16="http://schemas.microsoft.com/office/drawing/2014/main" id="{579F875A-E4B8-767A-373A-FB7DEEA7F8E5}"/>
              </a:ext>
            </a:extLst>
          </p:cNvPr>
          <p:cNvPicPr>
            <a:picLocks noChangeAspect="1"/>
          </p:cNvPicPr>
          <p:nvPr/>
        </p:nvPicPr>
        <p:blipFill>
          <a:blip r:embed="rId2">
            <a:extLst>
              <a:ext uri="{28A0092B-C50C-407E-A947-70E740481C1C}">
                <a14:useLocalDpi xmlns:a14="http://schemas.microsoft.com/office/drawing/2010/main" val="0"/>
              </a:ext>
            </a:extLst>
          </a:blip>
          <a:srcRect t="20977" b="21305"/>
          <a:stretch>
            <a:fillRect/>
          </a:stretch>
        </p:blipFill>
        <p:spPr>
          <a:xfrm>
            <a:off x="1069696" y="2973940"/>
            <a:ext cx="2780502" cy="2757273"/>
          </a:xfrm>
          <a:prstGeom prst="rect">
            <a:avLst/>
          </a:prstGeom>
        </p:spPr>
      </p:pic>
      <p:pic>
        <p:nvPicPr>
          <p:cNvPr id="5" name="Marcador de contenido 4">
            <a:extLst>
              <a:ext uri="{FF2B5EF4-FFF2-40B4-BE49-F238E27FC236}">
                <a16:creationId xmlns:a16="http://schemas.microsoft.com/office/drawing/2014/main" id="{F15CFD60-6981-206E-C2E0-78B4D4DAD4B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169" b="21334"/>
          <a:stretch/>
        </p:blipFill>
        <p:spPr>
          <a:xfrm>
            <a:off x="5679831" y="2973940"/>
            <a:ext cx="2572700" cy="2757273"/>
          </a:xfrm>
        </p:spPr>
      </p:pic>
    </p:spTree>
    <p:extLst>
      <p:ext uri="{BB962C8B-B14F-4D97-AF65-F5344CB8AC3E}">
        <p14:creationId xmlns:p14="http://schemas.microsoft.com/office/powerpoint/2010/main" val="1809965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980CCC7-F7F5-0ED2-2F41-A450A9C9D61E}"/>
              </a:ext>
            </a:extLst>
          </p:cNvPr>
          <p:cNvSpPr/>
          <p:nvPr/>
        </p:nvSpPr>
        <p:spPr>
          <a:xfrm>
            <a:off x="1014787" y="3158923"/>
            <a:ext cx="4130089" cy="1160582"/>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CuadroTexto 3">
            <a:extLst>
              <a:ext uri="{FF2B5EF4-FFF2-40B4-BE49-F238E27FC236}">
                <a16:creationId xmlns:a16="http://schemas.microsoft.com/office/drawing/2014/main" id="{098E2CAE-8AE6-7195-8FE0-58119D2D1E89}"/>
              </a:ext>
            </a:extLst>
          </p:cNvPr>
          <p:cNvSpPr txBox="1"/>
          <p:nvPr/>
        </p:nvSpPr>
        <p:spPr>
          <a:xfrm>
            <a:off x="1014787" y="744005"/>
            <a:ext cx="6614705" cy="458780"/>
          </a:xfrm>
          <a:prstGeom prst="rect">
            <a:avLst/>
          </a:prstGeom>
          <a:noFill/>
        </p:spPr>
        <p:txBody>
          <a:bodyPr wrap="square" rtlCol="0">
            <a:spAutoFit/>
          </a:bodyPr>
          <a:lstStyle/>
          <a:p>
            <a:pPr algn="ctr">
              <a:lnSpc>
                <a:spcPct val="107000"/>
              </a:lnSpc>
              <a:spcAft>
                <a:spcPts val="600"/>
              </a:spcAft>
            </a:pPr>
            <a:r>
              <a:rPr lang="es-MX" sz="2400" b="1" kern="0" dirty="0">
                <a:solidFill>
                  <a:srgbClr val="222222"/>
                </a:solidFill>
                <a:latin typeface="Arial" panose="020B0604020202020204" pitchFamily="34" charset="0"/>
                <a:ea typeface="Times New Roman" panose="02020603050405020304" pitchFamily="18" charset="0"/>
                <a:cs typeface="Arial" panose="020B0604020202020204" pitchFamily="34" charset="0"/>
              </a:rPr>
              <a:t>ACTIVIDADES EXTRACURRICULARES</a:t>
            </a:r>
            <a:endParaRPr lang="es-MX" sz="2400" b="1" kern="100" dirty="0">
              <a:highlight>
                <a:srgbClr val="FFFFFF"/>
              </a:highlight>
              <a:latin typeface="Arial" panose="020B0604020202020204" pitchFamily="34" charset="0"/>
              <a:ea typeface="Calibri" panose="020F050202020403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DFE7808F-02F0-F745-2E15-DEEB47037D99}"/>
              </a:ext>
            </a:extLst>
          </p:cNvPr>
          <p:cNvSpPr txBox="1"/>
          <p:nvPr/>
        </p:nvSpPr>
        <p:spPr>
          <a:xfrm>
            <a:off x="6270753" y="1398357"/>
            <a:ext cx="2124257" cy="4616648"/>
          </a:xfrm>
          <a:prstGeom prst="rect">
            <a:avLst/>
          </a:prstGeom>
          <a:noFill/>
        </p:spPr>
        <p:txBody>
          <a:bodyPr wrap="square" rtlCol="0">
            <a:spAutoFit/>
          </a:bodyPr>
          <a:lstStyle/>
          <a:p>
            <a:pPr algn="just"/>
            <a:r>
              <a:rPr lang="es-ES" sz="1400" b="1" dirty="0">
                <a:latin typeface="Arial" panose="020B0604020202020204" pitchFamily="34" charset="0"/>
                <a:cs typeface="Arial" panose="020B0604020202020204" pitchFamily="34" charset="0"/>
              </a:rPr>
              <a:t>Un total de </a:t>
            </a:r>
            <a:r>
              <a:rPr lang="es-ES" sz="1400" b="1" dirty="0">
                <a:solidFill>
                  <a:srgbClr val="A20000"/>
                </a:solidFill>
                <a:latin typeface="Arial" panose="020B0604020202020204" pitchFamily="34" charset="0"/>
                <a:cs typeface="Arial" panose="020B0604020202020204" pitchFamily="34" charset="0"/>
              </a:rPr>
              <a:t>126 alumnos</a:t>
            </a:r>
            <a:r>
              <a:rPr lang="es-ES" sz="1400" b="1" dirty="0">
                <a:latin typeface="Arial" panose="020B0604020202020204" pitchFamily="34" charset="0"/>
                <a:cs typeface="Arial" panose="020B0604020202020204" pitchFamily="34" charset="0"/>
              </a:rPr>
              <a:t> inscritos en actividades deportivas y culturales, participando en diversas disciplinas como voleibol, box, fútbol, grupo de baile, música, herramientas tecnológicas y cinematografía.</a:t>
            </a:r>
          </a:p>
          <a:p>
            <a:pPr algn="just"/>
            <a:endParaRPr lang="es-ES" sz="1400" b="1" dirty="0">
              <a:latin typeface="Arial" panose="020B0604020202020204" pitchFamily="34" charset="0"/>
              <a:cs typeface="Arial" panose="020B0604020202020204" pitchFamily="34" charset="0"/>
            </a:endParaRPr>
          </a:p>
          <a:p>
            <a:pPr algn="just"/>
            <a:r>
              <a:rPr lang="es-ES" sz="1400" b="1" dirty="0">
                <a:latin typeface="Arial" panose="020B0604020202020204" pitchFamily="34" charset="0"/>
                <a:cs typeface="Arial" panose="020B0604020202020204" pitchFamily="34" charset="0"/>
              </a:rPr>
              <a:t>Esta respuesta positiva refleja el interés de nuestra comunidad estudiantil por complementar su formación académica con actividades que promueven el desarrollo integral.</a:t>
            </a:r>
            <a:endParaRPr lang="es-MX" sz="1400" b="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AF344BA6-E1B0-4C11-84E0-D6F6EFD730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706" y="4276519"/>
            <a:ext cx="2071425" cy="1931032"/>
          </a:xfrm>
          <a:prstGeom prst="rect">
            <a:avLst/>
          </a:prstGeom>
        </p:spPr>
      </p:pic>
      <p:pic>
        <p:nvPicPr>
          <p:cNvPr id="10" name="Imagen 9">
            <a:extLst>
              <a:ext uri="{FF2B5EF4-FFF2-40B4-BE49-F238E27FC236}">
                <a16:creationId xmlns:a16="http://schemas.microsoft.com/office/drawing/2014/main" id="{21DFC7AB-5E79-4C90-8E1F-EEDDA6A78034}"/>
              </a:ext>
            </a:extLst>
          </p:cNvPr>
          <p:cNvPicPr>
            <a:picLocks noChangeAspect="1"/>
          </p:cNvPicPr>
          <p:nvPr/>
        </p:nvPicPr>
        <p:blipFill rotWithShape="1">
          <a:blip r:embed="rId3">
            <a:extLst>
              <a:ext uri="{28A0092B-C50C-407E-A947-70E740481C1C}">
                <a14:useLocalDpi xmlns:a14="http://schemas.microsoft.com/office/drawing/2010/main" val="0"/>
              </a:ext>
            </a:extLst>
          </a:blip>
          <a:srcRect b="40493"/>
          <a:stretch/>
        </p:blipFill>
        <p:spPr>
          <a:xfrm>
            <a:off x="3546323" y="3660071"/>
            <a:ext cx="2397365" cy="2266796"/>
          </a:xfrm>
          <a:prstGeom prst="rect">
            <a:avLst/>
          </a:prstGeom>
        </p:spPr>
      </p:pic>
      <p:pic>
        <p:nvPicPr>
          <p:cNvPr id="14" name="Imagen 13">
            <a:extLst>
              <a:ext uri="{FF2B5EF4-FFF2-40B4-BE49-F238E27FC236}">
                <a16:creationId xmlns:a16="http://schemas.microsoft.com/office/drawing/2014/main" id="{FCB9FEBC-E53E-4368-BE98-3A41E543F2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74564" y="1270877"/>
            <a:ext cx="1877567" cy="2098608"/>
          </a:xfrm>
          <a:prstGeom prst="rect">
            <a:avLst/>
          </a:prstGeom>
        </p:spPr>
      </p:pic>
      <p:pic>
        <p:nvPicPr>
          <p:cNvPr id="16" name="Imagen 15">
            <a:extLst>
              <a:ext uri="{FF2B5EF4-FFF2-40B4-BE49-F238E27FC236}">
                <a16:creationId xmlns:a16="http://schemas.microsoft.com/office/drawing/2014/main" id="{D74F1EBE-2D2F-4745-A943-02CD221D9DBC}"/>
              </a:ext>
            </a:extLst>
          </p:cNvPr>
          <p:cNvPicPr>
            <a:picLocks noChangeAspect="1"/>
          </p:cNvPicPr>
          <p:nvPr/>
        </p:nvPicPr>
        <p:blipFill>
          <a:blip r:embed="rId5">
            <a:extLst>
              <a:ext uri="{28A0092B-C50C-407E-A947-70E740481C1C}">
                <a14:useLocalDpi xmlns:a14="http://schemas.microsoft.com/office/drawing/2010/main" val="0"/>
              </a:ext>
            </a:extLst>
          </a:blip>
          <a:srcRect b="18080"/>
          <a:stretch>
            <a:fillRect/>
          </a:stretch>
        </p:blipFill>
        <p:spPr>
          <a:xfrm>
            <a:off x="256771" y="2868337"/>
            <a:ext cx="2015751" cy="1779942"/>
          </a:xfrm>
          <a:prstGeom prst="rect">
            <a:avLst/>
          </a:prstGeom>
        </p:spPr>
      </p:pic>
      <p:pic>
        <p:nvPicPr>
          <p:cNvPr id="12" name="Imagen 11">
            <a:extLst>
              <a:ext uri="{FF2B5EF4-FFF2-40B4-BE49-F238E27FC236}">
                <a16:creationId xmlns:a16="http://schemas.microsoft.com/office/drawing/2014/main" id="{F927EB34-E025-4DE8-B0CE-8A469A07FF5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67613" y="1398357"/>
            <a:ext cx="2124257" cy="2266796"/>
          </a:xfrm>
          <a:prstGeom prst="rect">
            <a:avLst/>
          </a:prstGeom>
        </p:spPr>
      </p:pic>
    </p:spTree>
    <p:extLst>
      <p:ext uri="{BB962C8B-B14F-4D97-AF65-F5344CB8AC3E}">
        <p14:creationId xmlns:p14="http://schemas.microsoft.com/office/powerpoint/2010/main" val="139106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133F5-D865-731D-8BAB-EDCE75B89DDD}"/>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4E6084AA-D4D3-8A0C-0FA2-F75656F57609}"/>
              </a:ext>
            </a:extLst>
          </p:cNvPr>
          <p:cNvGraphicFramePr>
            <a:graphicFrameLocks noGrp="1"/>
          </p:cNvGraphicFramePr>
          <p:nvPr>
            <p:extLst>
              <p:ext uri="{D42A27DB-BD31-4B8C-83A1-F6EECF244321}">
                <p14:modId xmlns:p14="http://schemas.microsoft.com/office/powerpoint/2010/main" val="1315663428"/>
              </p:ext>
            </p:extLst>
          </p:nvPr>
        </p:nvGraphicFramePr>
        <p:xfrm>
          <a:off x="610798" y="789221"/>
          <a:ext cx="7870996" cy="5670650"/>
        </p:xfrm>
        <a:graphic>
          <a:graphicData uri="http://schemas.openxmlformats.org/drawingml/2006/table">
            <a:tbl>
              <a:tblPr firstRow="1" bandRow="1">
                <a:tableStyleId>{5C22544A-7EE6-4342-B048-85BDC9FD1C3A}</a:tableStyleId>
              </a:tblPr>
              <a:tblGrid>
                <a:gridCol w="3935498">
                  <a:extLst>
                    <a:ext uri="{9D8B030D-6E8A-4147-A177-3AD203B41FA5}">
                      <a16:colId xmlns:a16="http://schemas.microsoft.com/office/drawing/2014/main" val="1467294124"/>
                    </a:ext>
                  </a:extLst>
                </a:gridCol>
                <a:gridCol w="3935498">
                  <a:extLst>
                    <a:ext uri="{9D8B030D-6E8A-4147-A177-3AD203B41FA5}">
                      <a16:colId xmlns:a16="http://schemas.microsoft.com/office/drawing/2014/main" val="3632934084"/>
                    </a:ext>
                  </a:extLst>
                </a:gridCol>
              </a:tblGrid>
              <a:tr h="402748">
                <a:tc gridSpan="2">
                  <a:txBody>
                    <a:bodyPr/>
                    <a:lstStyle/>
                    <a:p>
                      <a:pPr algn="ctr"/>
                      <a:r>
                        <a:rPr kumimoji="0" lang="es-MX" sz="1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PROMOCIÓN OFERTA EDUCATIVA</a:t>
                      </a:r>
                    </a:p>
                  </a:txBody>
                  <a:tcPr anchor="ctr">
                    <a:lnB w="12700" cap="flat" cmpd="sng" algn="ctr">
                      <a:solidFill>
                        <a:schemeClr val="tx1"/>
                      </a:solidFill>
                      <a:prstDash val="solid"/>
                      <a:round/>
                      <a:headEnd type="none" w="med" len="med"/>
                      <a:tailEnd type="none" w="med" len="med"/>
                    </a:lnB>
                    <a:solidFill>
                      <a:srgbClr val="B23C4D"/>
                    </a:solidFill>
                  </a:tcPr>
                </a:tc>
                <a:tc hMerge="1">
                  <a:txBody>
                    <a:bodyPr/>
                    <a:lstStyle/>
                    <a:p>
                      <a:endParaRPr lang="es-MX" dirty="0"/>
                    </a:p>
                  </a:txBody>
                  <a:tcPr>
                    <a:lnB w="12700" cap="flat" cmpd="sng" algn="ctr">
                      <a:solidFill>
                        <a:schemeClr val="tx1"/>
                      </a:solidFill>
                      <a:prstDash val="solid"/>
                      <a:round/>
                      <a:headEnd type="none" w="med" len="med"/>
                      <a:tailEnd type="none" w="med" len="med"/>
                    </a:lnB>
                    <a:solidFill>
                      <a:srgbClr val="B23C4D"/>
                    </a:solidFill>
                  </a:tcPr>
                </a:tc>
                <a:extLst>
                  <a:ext uri="{0D108BD9-81ED-4DB2-BD59-A6C34878D82A}">
                    <a16:rowId xmlns:a16="http://schemas.microsoft.com/office/drawing/2014/main" val="540563977"/>
                  </a:ext>
                </a:extLst>
              </a:tr>
              <a:tr h="1459985">
                <a:tc gridSpan="2">
                  <a:txBody>
                    <a:bodyPr/>
                    <a:lstStyle/>
                    <a:p>
                      <a:pPr algn="just"/>
                      <a:r>
                        <a:rPr lang="es-ES" sz="1400" dirty="0">
                          <a:latin typeface="Arial" panose="020B0604020202020204" pitchFamily="34" charset="0"/>
                          <a:cs typeface="Arial" panose="020B0604020202020204" pitchFamily="34" charset="0"/>
                        </a:rPr>
                        <a:t>Como parte de la campaña de promoción y difusión de la oferta educativa de nuestra Universidad, se realizaron visitas y participación activa en diversas instituciones de Educación Media Superior ubicadas en la región de Guaymas y Empalme. Estas actividades incluyeron la instalación de módulos informativos, en diferentes puntos de la ciudad se realizaron distribución de volantes y colocación de calcas, y promoción en medios digitales, con el objetivo principal de atraer y captar estudiantes de nuevo ingreso para el próximo ciclo escolar.</a:t>
                      </a:r>
                      <a:endParaRPr lang="es-MX"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481927"/>
                  </a:ext>
                </a:extLst>
              </a:tr>
              <a:tr h="129100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7166289"/>
                  </a:ext>
                </a:extLst>
              </a:tr>
              <a:tr h="1265320">
                <a:tc>
                  <a:txBody>
                    <a:bodyPr/>
                    <a:lstStyle/>
                    <a:p>
                      <a:endParaRPr lang="es-MX" dirty="0"/>
                    </a:p>
                    <a:p>
                      <a:endParaRPr lang="es-MX" dirty="0"/>
                    </a:p>
                    <a:p>
                      <a:endParaRPr lang="es-MX" dirty="0"/>
                    </a:p>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252335"/>
                  </a:ext>
                </a:extLst>
              </a:tr>
              <a:tr h="1251593">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674065"/>
                  </a:ext>
                </a:extLst>
              </a:tr>
            </a:tbl>
          </a:graphicData>
        </a:graphic>
      </p:graphicFrame>
      <p:pic>
        <p:nvPicPr>
          <p:cNvPr id="6" name="Imagen 5">
            <a:extLst>
              <a:ext uri="{FF2B5EF4-FFF2-40B4-BE49-F238E27FC236}">
                <a16:creationId xmlns:a16="http://schemas.microsoft.com/office/drawing/2014/main" id="{5BF8FE33-0633-3906-8AE0-3526DEBA8AC0}"/>
              </a:ext>
            </a:extLst>
          </p:cNvPr>
          <p:cNvPicPr>
            <a:picLocks noChangeAspect="1"/>
          </p:cNvPicPr>
          <p:nvPr/>
        </p:nvPicPr>
        <p:blipFill>
          <a:blip r:embed="rId2"/>
          <a:stretch>
            <a:fillRect/>
          </a:stretch>
        </p:blipFill>
        <p:spPr>
          <a:xfrm>
            <a:off x="1018576" y="2727646"/>
            <a:ext cx="1330963" cy="1036913"/>
          </a:xfrm>
          <a:prstGeom prst="rect">
            <a:avLst/>
          </a:prstGeom>
        </p:spPr>
      </p:pic>
      <p:pic>
        <p:nvPicPr>
          <p:cNvPr id="11" name="Imagen 10">
            <a:extLst>
              <a:ext uri="{FF2B5EF4-FFF2-40B4-BE49-F238E27FC236}">
                <a16:creationId xmlns:a16="http://schemas.microsoft.com/office/drawing/2014/main" id="{312F7EBF-1504-A6C3-D953-8F25155BABC4}"/>
              </a:ext>
            </a:extLst>
          </p:cNvPr>
          <p:cNvPicPr>
            <a:picLocks noChangeAspect="1"/>
          </p:cNvPicPr>
          <p:nvPr/>
        </p:nvPicPr>
        <p:blipFill>
          <a:blip r:embed="rId3"/>
          <a:stretch>
            <a:fillRect/>
          </a:stretch>
        </p:blipFill>
        <p:spPr>
          <a:xfrm>
            <a:off x="2686855" y="3063207"/>
            <a:ext cx="1707028" cy="365792"/>
          </a:xfrm>
          <a:prstGeom prst="rect">
            <a:avLst/>
          </a:prstGeom>
        </p:spPr>
      </p:pic>
      <p:pic>
        <p:nvPicPr>
          <p:cNvPr id="16" name="Imagen 15">
            <a:extLst>
              <a:ext uri="{FF2B5EF4-FFF2-40B4-BE49-F238E27FC236}">
                <a16:creationId xmlns:a16="http://schemas.microsoft.com/office/drawing/2014/main" id="{A0FEB832-D566-D771-7183-87A226FA063E}"/>
              </a:ext>
            </a:extLst>
          </p:cNvPr>
          <p:cNvPicPr>
            <a:picLocks noChangeAspect="1"/>
          </p:cNvPicPr>
          <p:nvPr/>
        </p:nvPicPr>
        <p:blipFill>
          <a:blip r:embed="rId4"/>
          <a:stretch>
            <a:fillRect/>
          </a:stretch>
        </p:blipFill>
        <p:spPr>
          <a:xfrm>
            <a:off x="2546635" y="4287270"/>
            <a:ext cx="1999661" cy="365792"/>
          </a:xfrm>
          <a:prstGeom prst="rect">
            <a:avLst/>
          </a:prstGeom>
        </p:spPr>
      </p:pic>
      <p:pic>
        <p:nvPicPr>
          <p:cNvPr id="2" name="Imagen 1">
            <a:extLst>
              <a:ext uri="{FF2B5EF4-FFF2-40B4-BE49-F238E27FC236}">
                <a16:creationId xmlns:a16="http://schemas.microsoft.com/office/drawing/2014/main" id="{F3FB696B-342A-5A31-A9C0-52DEDE9AF71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4116" y="4036369"/>
            <a:ext cx="1086507" cy="1076292"/>
          </a:xfrm>
          <a:prstGeom prst="rect">
            <a:avLst/>
          </a:prstGeom>
        </p:spPr>
      </p:pic>
      <p:sp>
        <p:nvSpPr>
          <p:cNvPr id="5" name="CuadroTexto 4">
            <a:extLst>
              <a:ext uri="{FF2B5EF4-FFF2-40B4-BE49-F238E27FC236}">
                <a16:creationId xmlns:a16="http://schemas.microsoft.com/office/drawing/2014/main" id="{1CD4DB3C-25A0-854C-A7C2-CBDC86749B98}"/>
              </a:ext>
            </a:extLst>
          </p:cNvPr>
          <p:cNvSpPr txBox="1"/>
          <p:nvPr/>
        </p:nvSpPr>
        <p:spPr>
          <a:xfrm>
            <a:off x="3301036" y="5392937"/>
            <a:ext cx="1423818" cy="784830"/>
          </a:xfrm>
          <a:prstGeom prst="rect">
            <a:avLst/>
          </a:prstGeom>
          <a:noFill/>
        </p:spPr>
        <p:txBody>
          <a:bodyPr wrap="square">
            <a:spAutoFit/>
          </a:bodyPr>
          <a:lstStyle/>
          <a:p>
            <a:r>
              <a:rPr lang="es-ES" sz="1500" b="1" dirty="0">
                <a:latin typeface="Arial" panose="020B0604020202020204" pitchFamily="34" charset="0"/>
                <a:cs typeface="Arial" panose="020B0604020202020204" pitchFamily="34" charset="0"/>
              </a:rPr>
              <a:t>PEGA DE POSTER Y VOLANTEO </a:t>
            </a:r>
            <a:endParaRPr lang="es-MX" sz="1500" b="1" dirty="0"/>
          </a:p>
        </p:txBody>
      </p:sp>
      <p:pic>
        <p:nvPicPr>
          <p:cNvPr id="7" name="Marcador de contenido 3">
            <a:extLst>
              <a:ext uri="{FF2B5EF4-FFF2-40B4-BE49-F238E27FC236}">
                <a16:creationId xmlns:a16="http://schemas.microsoft.com/office/drawing/2014/main" id="{3FED6822-B37E-DD5F-F342-272E55153D23}"/>
              </a:ext>
            </a:extLst>
          </p:cNvPr>
          <p:cNvPicPr>
            <a:picLocks noGrp="1" noChangeAspect="1"/>
          </p:cNvPicPr>
          <p:nvPr>
            <p:ph idx="1"/>
          </p:nvPr>
        </p:nvPicPr>
        <p:blipFill>
          <a:blip r:embed="rId6" cstate="hqprint">
            <a:extLst>
              <a:ext uri="{28A0092B-C50C-407E-A947-70E740481C1C}">
                <a14:useLocalDpi xmlns:a14="http://schemas.microsoft.com/office/drawing/2010/main" val="0"/>
              </a:ext>
            </a:extLst>
          </a:blip>
          <a:srcRect l="9235" r="-3279"/>
          <a:stretch>
            <a:fillRect/>
          </a:stretch>
        </p:blipFill>
        <p:spPr>
          <a:xfrm>
            <a:off x="851398" y="5245611"/>
            <a:ext cx="936009" cy="1112330"/>
          </a:xfrm>
          <a:prstGeom prst="rect">
            <a:avLst/>
          </a:prstGeom>
        </p:spPr>
      </p:pic>
      <p:sp>
        <p:nvSpPr>
          <p:cNvPr id="8" name="CuadroTexto 7">
            <a:extLst>
              <a:ext uri="{FF2B5EF4-FFF2-40B4-BE49-F238E27FC236}">
                <a16:creationId xmlns:a16="http://schemas.microsoft.com/office/drawing/2014/main" id="{19338A88-6F42-6FEA-070D-17FFD4098598}"/>
              </a:ext>
            </a:extLst>
          </p:cNvPr>
          <p:cNvSpPr txBox="1"/>
          <p:nvPr/>
        </p:nvSpPr>
        <p:spPr>
          <a:xfrm>
            <a:off x="6193078" y="4133035"/>
            <a:ext cx="2041546" cy="784830"/>
          </a:xfrm>
          <a:prstGeom prst="rect">
            <a:avLst/>
          </a:prstGeom>
          <a:noFill/>
        </p:spPr>
        <p:txBody>
          <a:bodyPr wrap="square">
            <a:spAutoFit/>
          </a:bodyPr>
          <a:lstStyle/>
          <a:p>
            <a:r>
              <a:rPr lang="es-ES" sz="1500" b="1" dirty="0">
                <a:latin typeface="Arial" panose="020B0604020202020204" pitchFamily="34" charset="0"/>
                <a:cs typeface="Arial" panose="020B0604020202020204" pitchFamily="34" charset="0"/>
              </a:rPr>
              <a:t>MÓDULOS INFORMATIVOS EN PREPARATORIAS</a:t>
            </a:r>
            <a:endParaRPr lang="es-MX" sz="1500" b="1" dirty="0"/>
          </a:p>
        </p:txBody>
      </p:sp>
      <p:sp>
        <p:nvSpPr>
          <p:cNvPr id="9" name="CuadroTexto 8">
            <a:extLst>
              <a:ext uri="{FF2B5EF4-FFF2-40B4-BE49-F238E27FC236}">
                <a16:creationId xmlns:a16="http://schemas.microsoft.com/office/drawing/2014/main" id="{8F2975B0-C61F-337A-3037-D0C10E0534F5}"/>
              </a:ext>
            </a:extLst>
          </p:cNvPr>
          <p:cNvSpPr txBox="1"/>
          <p:nvPr/>
        </p:nvSpPr>
        <p:spPr>
          <a:xfrm>
            <a:off x="6193078" y="5213376"/>
            <a:ext cx="1992945" cy="1246495"/>
          </a:xfrm>
          <a:prstGeom prst="rect">
            <a:avLst/>
          </a:prstGeom>
          <a:noFill/>
        </p:spPr>
        <p:txBody>
          <a:bodyPr wrap="square">
            <a:spAutoFit/>
          </a:bodyPr>
          <a:lstStyle/>
          <a:p>
            <a:r>
              <a:rPr lang="es-ES" sz="1500" b="1" dirty="0">
                <a:latin typeface="Arial" panose="020B0604020202020204" pitchFamily="34" charset="0"/>
                <a:cs typeface="Arial" panose="020B0604020202020204" pitchFamily="34" charset="0"/>
              </a:rPr>
              <a:t>PROMOCIÓN EN AULAS PARA OFRECER DESCUENTOS POR RECOMENDACIÓN</a:t>
            </a:r>
            <a:endParaRPr lang="es-MX" sz="1500" b="1" dirty="0"/>
          </a:p>
        </p:txBody>
      </p:sp>
      <p:sp>
        <p:nvSpPr>
          <p:cNvPr id="10" name="CuadroTexto 9">
            <a:extLst>
              <a:ext uri="{FF2B5EF4-FFF2-40B4-BE49-F238E27FC236}">
                <a16:creationId xmlns:a16="http://schemas.microsoft.com/office/drawing/2014/main" id="{12D7EAA2-12FB-019D-9044-288FE7300F36}"/>
              </a:ext>
            </a:extLst>
          </p:cNvPr>
          <p:cNvSpPr txBox="1"/>
          <p:nvPr/>
        </p:nvSpPr>
        <p:spPr>
          <a:xfrm>
            <a:off x="6108046" y="2786994"/>
            <a:ext cx="2211611" cy="1015663"/>
          </a:xfrm>
          <a:prstGeom prst="rect">
            <a:avLst/>
          </a:prstGeom>
          <a:noFill/>
        </p:spPr>
        <p:txBody>
          <a:bodyPr wrap="square">
            <a:spAutoFit/>
          </a:bodyPr>
          <a:lstStyle/>
          <a:p>
            <a:r>
              <a:rPr lang="es-ES" sz="1500" b="1" dirty="0">
                <a:latin typeface="Arial" panose="020B0604020202020204" pitchFamily="34" charset="0"/>
                <a:cs typeface="Arial" panose="020B0604020202020204" pitchFamily="34" charset="0"/>
              </a:rPr>
              <a:t>VOLANTEO EN GRADUACIONES DE LAS IEMS </a:t>
            </a:r>
          </a:p>
          <a:p>
            <a:r>
              <a:rPr lang="es-ES" sz="1500" b="1" dirty="0">
                <a:latin typeface="Arial" panose="020B0604020202020204" pitchFamily="34" charset="0"/>
                <a:cs typeface="Arial" panose="020B0604020202020204" pitchFamily="34" charset="0"/>
              </a:rPr>
              <a:t>GUAYMAS-EMPALME</a:t>
            </a:r>
            <a:endParaRPr lang="es-MX" sz="1500" b="1" dirty="0"/>
          </a:p>
        </p:txBody>
      </p:sp>
      <p:pic>
        <p:nvPicPr>
          <p:cNvPr id="13" name="Imagen 12">
            <a:extLst>
              <a:ext uri="{FF2B5EF4-FFF2-40B4-BE49-F238E27FC236}">
                <a16:creationId xmlns:a16="http://schemas.microsoft.com/office/drawing/2014/main" id="{9B6BA80D-A1A2-A89B-EC94-0CC829AE5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384" y="2713059"/>
            <a:ext cx="1158428" cy="1154322"/>
          </a:xfrm>
          <a:prstGeom prst="rect">
            <a:avLst/>
          </a:prstGeom>
        </p:spPr>
      </p:pic>
      <p:pic>
        <p:nvPicPr>
          <p:cNvPr id="14" name="Imagen 13">
            <a:extLst>
              <a:ext uri="{FF2B5EF4-FFF2-40B4-BE49-F238E27FC236}">
                <a16:creationId xmlns:a16="http://schemas.microsoft.com/office/drawing/2014/main" id="{12DE2D06-DF8E-B060-620D-F376CADAB4E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741340" y="4036369"/>
            <a:ext cx="1208977" cy="1076292"/>
          </a:xfrm>
          <a:prstGeom prst="rect">
            <a:avLst/>
          </a:prstGeom>
        </p:spPr>
      </p:pic>
      <p:pic>
        <p:nvPicPr>
          <p:cNvPr id="15" name="Marcador de contenido 4">
            <a:extLst>
              <a:ext uri="{FF2B5EF4-FFF2-40B4-BE49-F238E27FC236}">
                <a16:creationId xmlns:a16="http://schemas.microsoft.com/office/drawing/2014/main" id="{B92EA11C-1467-243D-11E6-1185E73EE2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20728"/>
          <a:stretch/>
        </p:blipFill>
        <p:spPr>
          <a:xfrm>
            <a:off x="4792735" y="5298477"/>
            <a:ext cx="1121077" cy="1076292"/>
          </a:xfrm>
          <a:prstGeom prst="rect">
            <a:avLst/>
          </a:prstGeom>
        </p:spPr>
      </p:pic>
      <p:pic>
        <p:nvPicPr>
          <p:cNvPr id="17" name="Imagen 16">
            <a:extLst>
              <a:ext uri="{FF2B5EF4-FFF2-40B4-BE49-F238E27FC236}">
                <a16:creationId xmlns:a16="http://schemas.microsoft.com/office/drawing/2014/main" id="{47744FA7-2AAD-C95E-A5B3-34F680406227}"/>
              </a:ext>
            </a:extLst>
          </p:cNvPr>
          <p:cNvPicPr>
            <a:picLocks noChangeAspect="1"/>
          </p:cNvPicPr>
          <p:nvPr/>
        </p:nvPicPr>
        <p:blipFill>
          <a:blip r:embed="rId10" cstate="hqprint">
            <a:extLst>
              <a:ext uri="{28A0092B-C50C-407E-A947-70E740481C1C}">
                <a14:useLocalDpi xmlns:a14="http://schemas.microsoft.com/office/drawing/2010/main" val="0"/>
              </a:ext>
            </a:extLst>
          </a:blip>
          <a:srcRect l="12548" t="14434" r="12582" b="31192"/>
          <a:stretch>
            <a:fillRect/>
          </a:stretch>
        </p:blipFill>
        <p:spPr>
          <a:xfrm>
            <a:off x="1909009" y="5400895"/>
            <a:ext cx="1173416" cy="801762"/>
          </a:xfrm>
          <a:prstGeom prst="rect">
            <a:avLst/>
          </a:prstGeom>
        </p:spPr>
      </p:pic>
    </p:spTree>
    <p:extLst>
      <p:ext uri="{BB962C8B-B14F-4D97-AF65-F5344CB8AC3E}">
        <p14:creationId xmlns:p14="http://schemas.microsoft.com/office/powerpoint/2010/main" val="219880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C5EBD-9620-56E6-7299-EF3C695EFE4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1F2F2598-3B50-DE3C-4F18-5A34574E1BCD}"/>
              </a:ext>
            </a:extLst>
          </p:cNvPr>
          <p:cNvSpPr txBox="1"/>
          <p:nvPr/>
        </p:nvSpPr>
        <p:spPr>
          <a:xfrm>
            <a:off x="499203" y="721598"/>
            <a:ext cx="814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CONFERENCIAS  </a:t>
            </a:r>
            <a:endParaRPr kumimoji="0" lang="es-MX"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aphicFrame>
        <p:nvGraphicFramePr>
          <p:cNvPr id="2" name="Tabla 1">
            <a:extLst>
              <a:ext uri="{FF2B5EF4-FFF2-40B4-BE49-F238E27FC236}">
                <a16:creationId xmlns:a16="http://schemas.microsoft.com/office/drawing/2014/main" id="{112C7CA5-5B12-0123-6B9C-707B31D16663}"/>
              </a:ext>
            </a:extLst>
          </p:cNvPr>
          <p:cNvGraphicFramePr>
            <a:graphicFrameLocks noGrp="1"/>
          </p:cNvGraphicFramePr>
          <p:nvPr>
            <p:extLst>
              <p:ext uri="{D42A27DB-BD31-4B8C-83A1-F6EECF244321}">
                <p14:modId xmlns:p14="http://schemas.microsoft.com/office/powerpoint/2010/main" val="2654057962"/>
              </p:ext>
            </p:extLst>
          </p:nvPr>
        </p:nvGraphicFramePr>
        <p:xfrm>
          <a:off x="280260" y="1331348"/>
          <a:ext cx="7449669" cy="5011526"/>
        </p:xfrm>
        <a:graphic>
          <a:graphicData uri="http://schemas.openxmlformats.org/drawingml/2006/table">
            <a:tbl>
              <a:tblPr firstRow="1" bandRow="1">
                <a:tableStyleId>{2D5ABB26-0587-4C30-8999-92F81FD0307C}</a:tableStyleId>
              </a:tblPr>
              <a:tblGrid>
                <a:gridCol w="5298140">
                  <a:extLst>
                    <a:ext uri="{9D8B030D-6E8A-4147-A177-3AD203B41FA5}">
                      <a16:colId xmlns:a16="http://schemas.microsoft.com/office/drawing/2014/main" val="3204973427"/>
                    </a:ext>
                  </a:extLst>
                </a:gridCol>
                <a:gridCol w="2151529">
                  <a:extLst>
                    <a:ext uri="{9D8B030D-6E8A-4147-A177-3AD203B41FA5}">
                      <a16:colId xmlns:a16="http://schemas.microsoft.com/office/drawing/2014/main" val="20807840"/>
                    </a:ext>
                  </a:extLst>
                </a:gridCol>
              </a:tblGrid>
              <a:tr h="138397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400" b="1" dirty="0">
                        <a:solidFill>
                          <a:srgbClr val="C00000"/>
                        </a:solidFill>
                        <a:highlight>
                          <a:srgbClr val="FFFFFF"/>
                        </a:highligh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b="1" dirty="0">
                          <a:solidFill>
                            <a:srgbClr val="C00000"/>
                          </a:solidFill>
                          <a:highlight>
                            <a:srgbClr val="FFFFFF"/>
                          </a:highlight>
                        </a:rPr>
                        <a:t>RIESGO DE USO DE VAPEADORES</a:t>
                      </a:r>
                    </a:p>
                    <a:p>
                      <a:pPr algn="just"/>
                      <a:r>
                        <a:rPr lang="en-US" sz="1400" b="1" dirty="0">
                          <a:latin typeface="Arial" panose="020B0604020202020204" pitchFamily="34" charset="0"/>
                          <a:cs typeface="Arial" panose="020B0604020202020204" pitchFamily="34" charset="0"/>
                        </a:rPr>
                        <a:t>Se llevó a cabó la </a:t>
                      </a:r>
                      <a:r>
                        <a:rPr lang="es-MX" sz="1400" b="1" noProof="0" dirty="0">
                          <a:latin typeface="Arial" panose="020B0604020202020204" pitchFamily="34" charset="0"/>
                          <a:cs typeface="Arial" panose="020B0604020202020204" pitchFamily="34" charset="0"/>
                        </a:rPr>
                        <a:t>platica</a:t>
                      </a:r>
                      <a:r>
                        <a:rPr lang="en-US" sz="1400" b="1" dirty="0">
                          <a:latin typeface="Arial" panose="020B0604020202020204" pitchFamily="34" charset="0"/>
                          <a:cs typeface="Arial" panose="020B0604020202020204" pitchFamily="34" charset="0"/>
                        </a:rPr>
                        <a:t> </a:t>
                      </a:r>
                      <a:r>
                        <a:rPr lang="es-ES" sz="1400" b="1" noProof="0" dirty="0">
                          <a:latin typeface="Arial" panose="020B0604020202020204" pitchFamily="34" charset="0"/>
                          <a:cs typeface="Arial" panose="020B0604020202020204" pitchFamily="34" charset="0"/>
                        </a:rPr>
                        <a:t>informativa</a:t>
                      </a:r>
                      <a:r>
                        <a:rPr lang="en-US" sz="1400" b="1" dirty="0">
                          <a:latin typeface="Arial" panose="020B0604020202020204" pitchFamily="34" charset="0"/>
                          <a:cs typeface="Arial" panose="020B0604020202020204" pitchFamily="34" charset="0"/>
                        </a:rPr>
                        <a:t>, donde se dio a conocer el </a:t>
                      </a:r>
                      <a:r>
                        <a:rPr lang="es-ES" sz="1400" b="1" noProof="0" dirty="0">
                          <a:latin typeface="Arial" panose="020B0604020202020204" pitchFamily="34" charset="0"/>
                          <a:cs typeface="Arial" panose="020B0604020202020204" pitchFamily="34" charset="0"/>
                        </a:rPr>
                        <a:t>impacto</a:t>
                      </a:r>
                      <a:r>
                        <a:rPr lang="en-US" sz="1400" b="1" dirty="0">
                          <a:latin typeface="Arial" panose="020B0604020202020204" pitchFamily="34" charset="0"/>
                          <a:cs typeface="Arial" panose="020B0604020202020204" pitchFamily="34" charset="0"/>
                        </a:rPr>
                        <a:t> en el </a:t>
                      </a:r>
                      <a:r>
                        <a:rPr lang="es-ES" sz="1400" b="1" noProof="0" dirty="0">
                          <a:latin typeface="Arial" panose="020B0604020202020204" pitchFamily="34" charset="0"/>
                          <a:cs typeface="Arial" panose="020B0604020202020204" pitchFamily="34" charset="0"/>
                        </a:rPr>
                        <a:t>consumo</a:t>
                      </a:r>
                      <a:r>
                        <a:rPr lang="en-US" sz="1400" b="1" dirty="0">
                          <a:latin typeface="Arial" panose="020B0604020202020204" pitchFamily="34" charset="0"/>
                          <a:cs typeface="Arial" panose="020B0604020202020204" pitchFamily="34" charset="0"/>
                        </a:rPr>
                        <a:t> de  </a:t>
                      </a:r>
                      <a:r>
                        <a:rPr lang="es-ES" sz="1400" b="1" noProof="0" dirty="0">
                          <a:latin typeface="Arial" panose="020B0604020202020204" pitchFamily="34" charset="0"/>
                          <a:cs typeface="Arial" panose="020B0604020202020204" pitchFamily="34" charset="0"/>
                        </a:rPr>
                        <a:t>vapeadores</a:t>
                      </a:r>
                      <a:r>
                        <a:rPr lang="en-US" sz="1400" b="1" dirty="0">
                          <a:latin typeface="Arial" panose="020B0604020202020204" pitchFamily="34" charset="0"/>
                          <a:cs typeface="Arial" panose="020B0604020202020204" pitchFamily="34" charset="0"/>
                        </a:rPr>
                        <a:t> y las sustancias que afectan su sistema respiratorio. </a:t>
                      </a:r>
                    </a:p>
                    <a:p>
                      <a:pPr algn="just"/>
                      <a:endParaRPr lang="es-MX" sz="1400" b="0" i="0" dirty="0">
                        <a:solidFill>
                          <a:srgbClr val="050505"/>
                        </a:solidFill>
                        <a:effectLst/>
                        <a:highlight>
                          <a:srgbClr val="FFFFFF"/>
                        </a:highlight>
                        <a:latin typeface="+mn-lt"/>
                        <a:cs typeface="Arial" panose="020B0604020202020204" pitchFamily="34" charset="0"/>
                      </a:endParaRPr>
                    </a:p>
                    <a:p>
                      <a:pPr algn="just"/>
                      <a:endParaRPr lang="es-MX" sz="1400" b="0" i="0" dirty="0">
                        <a:solidFill>
                          <a:srgbClr val="050505"/>
                        </a:solidFill>
                        <a:effectLst/>
                        <a:highlight>
                          <a:srgbClr val="FFFFFF"/>
                        </a:highlight>
                        <a:latin typeface="+mn-lt"/>
                        <a:cs typeface="Arial" panose="020B0604020202020204" pitchFamily="34" charset="0"/>
                      </a:endParaRPr>
                    </a:p>
                    <a:p>
                      <a:pPr algn="just"/>
                      <a:endParaRPr lang="es-MX" sz="1400" b="0" i="0" dirty="0">
                        <a:solidFill>
                          <a:srgbClr val="050505"/>
                        </a:solidFill>
                        <a:effectLst/>
                        <a:highlight>
                          <a:srgbClr val="FFFFFF"/>
                        </a:highlight>
                        <a:latin typeface="+mn-lt"/>
                        <a:cs typeface="Arial" panose="020B0604020202020204" pitchFamily="34" charset="0"/>
                      </a:endParaRPr>
                    </a:p>
                  </a:txBody>
                  <a:tcPr/>
                </a:tc>
                <a:tc>
                  <a:txBody>
                    <a:bodyPr/>
                    <a:lstStyle/>
                    <a:p>
                      <a:endParaRPr lang="es-MX" dirty="0"/>
                    </a:p>
                    <a:p>
                      <a:endParaRPr lang="es-MX" dirty="0"/>
                    </a:p>
                    <a:p>
                      <a:endParaRPr lang="es-MX" dirty="0"/>
                    </a:p>
                    <a:p>
                      <a:endParaRPr lang="es-MX" dirty="0"/>
                    </a:p>
                  </a:txBody>
                  <a:tcPr/>
                </a:tc>
                <a:extLst>
                  <a:ext uri="{0D108BD9-81ED-4DB2-BD59-A6C34878D82A}">
                    <a16:rowId xmlns:a16="http://schemas.microsoft.com/office/drawing/2014/main" val="1926405831"/>
                  </a:ext>
                </a:extLst>
              </a:tr>
              <a:tr h="1195225">
                <a:tc>
                  <a:txBody>
                    <a:bodyPr/>
                    <a:lstStyle/>
                    <a:p>
                      <a:pPr algn="l"/>
                      <a:r>
                        <a:rPr lang="es-ES" sz="1400" b="1" u="none" strike="noStrike" cap="none" dirty="0">
                          <a:solidFill>
                            <a:srgbClr val="C00000"/>
                          </a:solidFill>
                          <a:sym typeface="Arial"/>
                        </a:rPr>
                        <a:t>RELACIONES DE PAREJA EN LA SOCIEDAD ACTUAL</a:t>
                      </a:r>
                    </a:p>
                    <a:p>
                      <a:pPr algn="just"/>
                      <a:r>
                        <a:rPr lang="es-ES" sz="1400" b="1" dirty="0">
                          <a:latin typeface="Arial" panose="020B0604020202020204" pitchFamily="34" charset="0"/>
                          <a:cs typeface="Arial" panose="020B0604020202020204" pitchFamily="34" charset="0"/>
                        </a:rPr>
                        <a:t>Alumnos  participaron en la importante conferencia impartida por la Psicóloga Sara Yadira León Castillo, donde se exploraron los cambios que han trasformado las relaciones, los retos que enfrenta la Sociedad actual y la  importancia de fomentar el respeto, la comunicación y los vínculos sanos.</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s-MX" sz="14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s-MX" sz="1400" dirty="0">
                        <a:latin typeface="Arial" panose="020B0604020202020204" pitchFamily="34" charset="0"/>
                        <a:cs typeface="Arial" panose="020B0604020202020204" pitchFamily="34" charset="0"/>
                      </a:endParaRPr>
                    </a:p>
                  </a:txBody>
                  <a:tcPr/>
                </a:tc>
                <a:tc>
                  <a:txBody>
                    <a:bodyPr/>
                    <a:lstStyle/>
                    <a:p>
                      <a:endParaRPr lang="es-MX" dirty="0"/>
                    </a:p>
                    <a:p>
                      <a:pPr algn="ctr"/>
                      <a:r>
                        <a:rPr lang="es-ES" sz="1400" b="1" u="none" strike="noStrike" cap="none" dirty="0">
                          <a:solidFill>
                            <a:schemeClr val="tx1"/>
                          </a:solidFill>
                          <a:sym typeface="Arial"/>
                        </a:rPr>
                        <a:t>.</a:t>
                      </a:r>
                    </a:p>
                    <a:p>
                      <a:endParaRPr lang="es-MX" dirty="0"/>
                    </a:p>
                  </a:txBody>
                  <a:tcPr/>
                </a:tc>
                <a:extLst>
                  <a:ext uri="{0D108BD9-81ED-4DB2-BD59-A6C34878D82A}">
                    <a16:rowId xmlns:a16="http://schemas.microsoft.com/office/drawing/2014/main" val="789908365"/>
                  </a:ext>
                </a:extLst>
              </a:tr>
              <a:tr h="120152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b="1" dirty="0">
                          <a:solidFill>
                            <a:srgbClr val="C00000"/>
                          </a:solidFill>
                        </a:rPr>
                        <a:t>TRASTORNOS  DE LA CONDUCTA ALIMENTARIA </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b="1" dirty="0">
                          <a:solidFill>
                            <a:srgbClr val="222222"/>
                          </a:solidFill>
                        </a:rPr>
                        <a:t>Nutriólogas del Instituto Municipal de la Juventud compartieron  una interesante conferencia a nuestros alumnas y alumnos sobre los trastornos que existen en la alimentación, así como las causas y consecuencias.</a:t>
                      </a:r>
                      <a:r>
                        <a:rPr lang="es-ES" b="1" dirty="0">
                          <a:solidFill>
                            <a:srgbClr val="222222"/>
                          </a:solidFill>
                          <a:highlight>
                            <a:srgbClr val="FFFFFF"/>
                          </a:highlight>
                        </a:rPr>
                        <a:t>. </a:t>
                      </a:r>
                      <a:endParaRPr lang="es-MX" sz="1400" b="1" i="0" dirty="0">
                        <a:solidFill>
                          <a:srgbClr val="222222"/>
                        </a:solidFill>
                        <a:effectLst/>
                        <a:latin typeface="Arial" panose="020B0604020202020204" pitchFamily="34" charset="0"/>
                      </a:endParaRPr>
                    </a:p>
                  </a:txBody>
                  <a:tcPr anchor="ctr"/>
                </a:tc>
                <a:tc>
                  <a:txBody>
                    <a:bodyPr/>
                    <a:lstStyle/>
                    <a:p>
                      <a:endParaRPr lang="es-MX" dirty="0"/>
                    </a:p>
                  </a:txBody>
                  <a:tcPr/>
                </a:tc>
                <a:extLst>
                  <a:ext uri="{0D108BD9-81ED-4DB2-BD59-A6C34878D82A}">
                    <a16:rowId xmlns:a16="http://schemas.microsoft.com/office/drawing/2014/main" val="2922156"/>
                  </a:ext>
                </a:extLst>
              </a:tr>
            </a:tbl>
          </a:graphicData>
        </a:graphic>
      </p:graphicFrame>
      <p:sp>
        <p:nvSpPr>
          <p:cNvPr id="15" name="Rectángulo 14">
            <a:extLst>
              <a:ext uri="{FF2B5EF4-FFF2-40B4-BE49-F238E27FC236}">
                <a16:creationId xmlns:a16="http://schemas.microsoft.com/office/drawing/2014/main" id="{72B8D1BB-FA97-102D-F41A-160D09A30D74}"/>
              </a:ext>
            </a:extLst>
          </p:cNvPr>
          <p:cNvSpPr/>
          <p:nvPr/>
        </p:nvSpPr>
        <p:spPr>
          <a:xfrm>
            <a:off x="927097" y="1186113"/>
            <a:ext cx="7289803" cy="45719"/>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7" name="Imagen 6">
            <a:extLst>
              <a:ext uri="{FF2B5EF4-FFF2-40B4-BE49-F238E27FC236}">
                <a16:creationId xmlns:a16="http://schemas.microsoft.com/office/drawing/2014/main" id="{BAFAE0FF-D1AA-DBB2-8720-7EBE7646687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25264" y="1282499"/>
            <a:ext cx="1392081" cy="1286802"/>
          </a:xfrm>
          <a:prstGeom prst="rect">
            <a:avLst/>
          </a:prstGeom>
        </p:spPr>
      </p:pic>
      <p:pic>
        <p:nvPicPr>
          <p:cNvPr id="12" name="Imagen 11">
            <a:extLst>
              <a:ext uri="{FF2B5EF4-FFF2-40B4-BE49-F238E27FC236}">
                <a16:creationId xmlns:a16="http://schemas.microsoft.com/office/drawing/2014/main" id="{4E593374-65F0-895D-5315-476DFEC1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261" y="1592499"/>
            <a:ext cx="1282325" cy="1171667"/>
          </a:xfrm>
          <a:prstGeom prst="rect">
            <a:avLst/>
          </a:prstGeom>
        </p:spPr>
      </p:pic>
      <p:pic>
        <p:nvPicPr>
          <p:cNvPr id="14" name="Imagen 13">
            <a:extLst>
              <a:ext uri="{FF2B5EF4-FFF2-40B4-BE49-F238E27FC236}">
                <a16:creationId xmlns:a16="http://schemas.microsoft.com/office/drawing/2014/main" id="{8C79BAFC-0C9B-91C3-FD2C-7C90FAC75422}"/>
              </a:ext>
            </a:extLst>
          </p:cNvPr>
          <p:cNvPicPr>
            <a:picLocks noChangeAspect="1"/>
          </p:cNvPicPr>
          <p:nvPr/>
        </p:nvPicPr>
        <p:blipFill>
          <a:blip r:embed="rId4">
            <a:extLst>
              <a:ext uri="{28A0092B-C50C-407E-A947-70E740481C1C}">
                <a14:useLocalDpi xmlns:a14="http://schemas.microsoft.com/office/drawing/2010/main" val="0"/>
              </a:ext>
            </a:extLst>
          </a:blip>
          <a:srcRect r="22988"/>
          <a:stretch>
            <a:fillRect/>
          </a:stretch>
        </p:blipFill>
        <p:spPr>
          <a:xfrm>
            <a:off x="7233261" y="3566342"/>
            <a:ext cx="1337203" cy="1134529"/>
          </a:xfrm>
          <a:prstGeom prst="rect">
            <a:avLst/>
          </a:prstGeom>
        </p:spPr>
      </p:pic>
      <p:pic>
        <p:nvPicPr>
          <p:cNvPr id="18" name="Imagen 17">
            <a:extLst>
              <a:ext uri="{FF2B5EF4-FFF2-40B4-BE49-F238E27FC236}">
                <a16:creationId xmlns:a16="http://schemas.microsoft.com/office/drawing/2014/main" id="{77823815-E33A-357C-1782-FF5AD752AE8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49162" y="4962509"/>
            <a:ext cx="1736366" cy="1309417"/>
          </a:xfrm>
          <a:prstGeom prst="rect">
            <a:avLst/>
          </a:prstGeom>
        </p:spPr>
      </p:pic>
      <p:pic>
        <p:nvPicPr>
          <p:cNvPr id="13" name="Marcador de contenido 4">
            <a:extLst>
              <a:ext uri="{FF2B5EF4-FFF2-40B4-BE49-F238E27FC236}">
                <a16:creationId xmlns:a16="http://schemas.microsoft.com/office/drawing/2014/main" id="{4960A365-7F83-047A-7814-1EDF46160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5264" y="2882394"/>
            <a:ext cx="1535596" cy="1151697"/>
          </a:xfrm>
          <a:prstGeom prst="rect">
            <a:avLst/>
          </a:prstGeom>
          <a:noFill/>
          <a:ln>
            <a:noFill/>
          </a:ln>
        </p:spPr>
      </p:pic>
    </p:spTree>
    <p:extLst>
      <p:ext uri="{BB962C8B-B14F-4D97-AF65-F5344CB8AC3E}">
        <p14:creationId xmlns:p14="http://schemas.microsoft.com/office/powerpoint/2010/main" val="3392788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o 1">
            <a:extLst>
              <a:ext uri="{FF2B5EF4-FFF2-40B4-BE49-F238E27FC236}">
                <a16:creationId xmlns:a16="http://schemas.microsoft.com/office/drawing/2014/main" id="{9E9767DA-0260-71E1-3E9B-213C42A3828B}"/>
              </a:ext>
            </a:extLst>
          </p:cNvPr>
          <p:cNvSpPr/>
          <p:nvPr/>
        </p:nvSpPr>
        <p:spPr>
          <a:xfrm>
            <a:off x="263769" y="3379372"/>
            <a:ext cx="8616462" cy="171617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pic>
        <p:nvPicPr>
          <p:cNvPr id="8" name="Imagen 7">
            <a:extLst>
              <a:ext uri="{FF2B5EF4-FFF2-40B4-BE49-F238E27FC236}">
                <a16:creationId xmlns:a16="http://schemas.microsoft.com/office/drawing/2014/main" id="{D4EA18BE-747D-4C92-A5A4-BE15EA909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807" y="2974142"/>
            <a:ext cx="2209265" cy="2438725"/>
          </a:xfrm>
          <a:prstGeom prst="rect">
            <a:avLst/>
          </a:prstGeom>
        </p:spPr>
      </p:pic>
      <p:sp>
        <p:nvSpPr>
          <p:cNvPr id="4" name="Título 1">
            <a:extLst>
              <a:ext uri="{FF2B5EF4-FFF2-40B4-BE49-F238E27FC236}">
                <a16:creationId xmlns:a16="http://schemas.microsoft.com/office/drawing/2014/main" id="{19CB5815-B888-4FFB-A785-27B1560AA55F}"/>
              </a:ext>
            </a:extLst>
          </p:cNvPr>
          <p:cNvSpPr>
            <a:spLocks noGrp="1"/>
          </p:cNvSpPr>
          <p:nvPr>
            <p:ph type="title"/>
          </p:nvPr>
        </p:nvSpPr>
        <p:spPr>
          <a:xfrm>
            <a:off x="628649" y="768280"/>
            <a:ext cx="7737969" cy="994172"/>
          </a:xfrm>
        </p:spPr>
        <p:txBody>
          <a:bodyPr>
            <a:normAutofit/>
          </a:bodyPr>
          <a:lstStyle/>
          <a:p>
            <a:pPr algn="ctr"/>
            <a:r>
              <a:rPr lang="en-US" sz="2400" b="1" dirty="0">
                <a:latin typeface="Arial" panose="020B0604020202020204" pitchFamily="34" charset="0"/>
                <a:cs typeface="Arial" panose="020B0604020202020204" pitchFamily="34" charset="0"/>
              </a:rPr>
              <a:t>      JORNADA NACIONAL DE TEQUIOS POR LA PAZ Y CONTRA LAS ADICCIONES</a:t>
            </a:r>
          </a:p>
        </p:txBody>
      </p:sp>
      <p:sp>
        <p:nvSpPr>
          <p:cNvPr id="6" name="Marcador de contenido 2">
            <a:extLst>
              <a:ext uri="{FF2B5EF4-FFF2-40B4-BE49-F238E27FC236}">
                <a16:creationId xmlns:a16="http://schemas.microsoft.com/office/drawing/2014/main" id="{DCBE623F-37B1-4774-9A18-BADB9076CF5F}"/>
              </a:ext>
            </a:extLst>
          </p:cNvPr>
          <p:cNvSpPr>
            <a:spLocks noGrp="1"/>
          </p:cNvSpPr>
          <p:nvPr>
            <p:ph idx="1"/>
          </p:nvPr>
        </p:nvSpPr>
        <p:spPr>
          <a:xfrm>
            <a:off x="582907" y="1809472"/>
            <a:ext cx="7737969" cy="847352"/>
          </a:xfrm>
        </p:spPr>
        <p:txBody>
          <a:bodyPr>
            <a:normAutofit fontScale="92500" lnSpcReduction="10000"/>
          </a:bodyPr>
          <a:lstStyle/>
          <a:p>
            <a:pPr marL="0" indent="0" algn="just">
              <a:lnSpc>
                <a:spcPct val="120000"/>
              </a:lnSpc>
              <a:buNone/>
            </a:pPr>
            <a:r>
              <a:rPr lang="es-ES" sz="1600" b="1" dirty="0">
                <a:latin typeface="Arial" panose="020B0604020202020204" pitchFamily="34" charset="0"/>
                <a:cs typeface="Arial" panose="020B0604020202020204" pitchFamily="34" charset="0"/>
              </a:rPr>
              <a:t>Unidos a la </a:t>
            </a:r>
            <a:r>
              <a:rPr lang="es-ES" sz="1600" b="1" dirty="0">
                <a:solidFill>
                  <a:srgbClr val="A20000"/>
                </a:solidFill>
                <a:latin typeface="Arial" panose="020B0604020202020204" pitchFamily="34" charset="0"/>
                <a:cs typeface="Arial" panose="020B0604020202020204" pitchFamily="34" charset="0"/>
              </a:rPr>
              <a:t>jornada Nacional de Tequios </a:t>
            </a:r>
            <a:r>
              <a:rPr lang="es-ES" sz="1600" b="1" dirty="0">
                <a:latin typeface="Arial" panose="020B0604020202020204" pitchFamily="34" charset="0"/>
                <a:cs typeface="Arial" panose="020B0604020202020204" pitchFamily="34" charset="0"/>
              </a:rPr>
              <a:t>por la paz y contra las adicciones, alumnos, docentes y personal administrativo de nuestra institución colaboraron en la limpieza del lugar, fortaleciendo valores y concientización social.</a:t>
            </a:r>
          </a:p>
          <a:p>
            <a:pPr marL="0" indent="0">
              <a:buNone/>
            </a:pPr>
            <a:endParaRPr lang="en-US" sz="900" dirty="0"/>
          </a:p>
        </p:txBody>
      </p:sp>
      <p:pic>
        <p:nvPicPr>
          <p:cNvPr id="10" name="Imagen 9">
            <a:extLst>
              <a:ext uri="{FF2B5EF4-FFF2-40B4-BE49-F238E27FC236}">
                <a16:creationId xmlns:a16="http://schemas.microsoft.com/office/drawing/2014/main" id="{152638BB-FE43-4489-B63A-101545976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38" y="2763842"/>
            <a:ext cx="2290078" cy="2649025"/>
          </a:xfrm>
          <a:prstGeom prst="rect">
            <a:avLst/>
          </a:prstGeom>
        </p:spPr>
      </p:pic>
      <p:pic>
        <p:nvPicPr>
          <p:cNvPr id="12" name="Imagen 11">
            <a:extLst>
              <a:ext uri="{FF2B5EF4-FFF2-40B4-BE49-F238E27FC236}">
                <a16:creationId xmlns:a16="http://schemas.microsoft.com/office/drawing/2014/main" id="{9A8B89B3-3CFE-438D-970A-F254601D3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085" y="2763842"/>
            <a:ext cx="2209265" cy="2649025"/>
          </a:xfrm>
          <a:prstGeom prst="rect">
            <a:avLst/>
          </a:prstGeom>
        </p:spPr>
      </p:pic>
    </p:spTree>
    <p:extLst>
      <p:ext uri="{BB962C8B-B14F-4D97-AF65-F5344CB8AC3E}">
        <p14:creationId xmlns:p14="http://schemas.microsoft.com/office/powerpoint/2010/main" val="2488433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o 3">
            <a:extLst>
              <a:ext uri="{FF2B5EF4-FFF2-40B4-BE49-F238E27FC236}">
                <a16:creationId xmlns:a16="http://schemas.microsoft.com/office/drawing/2014/main" id="{3CCCED3B-3D3E-0C22-56C0-F9B672CD48DA}"/>
              </a:ext>
            </a:extLst>
          </p:cNvPr>
          <p:cNvSpPr/>
          <p:nvPr/>
        </p:nvSpPr>
        <p:spPr>
          <a:xfrm>
            <a:off x="282123" y="3631713"/>
            <a:ext cx="8616462" cy="171617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2" name="Título 1">
            <a:extLst>
              <a:ext uri="{FF2B5EF4-FFF2-40B4-BE49-F238E27FC236}">
                <a16:creationId xmlns:a16="http://schemas.microsoft.com/office/drawing/2014/main" id="{196FA484-1671-CE6A-F092-2E7EE073B04A}"/>
              </a:ext>
            </a:extLst>
          </p:cNvPr>
          <p:cNvSpPr>
            <a:spLocks noGrp="1"/>
          </p:cNvSpPr>
          <p:nvPr>
            <p:ph type="title"/>
          </p:nvPr>
        </p:nvSpPr>
        <p:spPr>
          <a:xfrm>
            <a:off x="218364" y="839830"/>
            <a:ext cx="8579753" cy="579544"/>
          </a:xfrm>
        </p:spPr>
        <p:txBody>
          <a:bodyPr>
            <a:noAutofit/>
          </a:bodyPr>
          <a:lstStyle/>
          <a:p>
            <a:pPr algn="just"/>
            <a:r>
              <a:rPr lang="en-US" sz="2400" b="1" dirty="0">
                <a:latin typeface="Arial" panose="020B0604020202020204" pitchFamily="34" charset="0"/>
                <a:cs typeface="Arial" panose="020B0604020202020204" pitchFamily="34" charset="0"/>
              </a:rPr>
              <a:t>JORNADA NACIONAL LIMPIEZA DE PLAYAS Y COSTAS</a:t>
            </a:r>
          </a:p>
        </p:txBody>
      </p:sp>
      <p:pic>
        <p:nvPicPr>
          <p:cNvPr id="8" name="Imagen 7">
            <a:extLst>
              <a:ext uri="{FF2B5EF4-FFF2-40B4-BE49-F238E27FC236}">
                <a16:creationId xmlns:a16="http://schemas.microsoft.com/office/drawing/2014/main" id="{75C476B8-3838-2C1F-9F4D-94721E9F7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247" y="3389867"/>
            <a:ext cx="2761110" cy="2271754"/>
          </a:xfrm>
          <a:prstGeom prst="rect">
            <a:avLst/>
          </a:prstGeom>
        </p:spPr>
      </p:pic>
      <p:pic>
        <p:nvPicPr>
          <p:cNvPr id="5" name="Marcador de contenido 4">
            <a:extLst>
              <a:ext uri="{FF2B5EF4-FFF2-40B4-BE49-F238E27FC236}">
                <a16:creationId xmlns:a16="http://schemas.microsoft.com/office/drawing/2014/main" id="{7FB4B4FA-30F9-8529-B7F3-0FA4D5A786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9644" y="3389867"/>
            <a:ext cx="2601248" cy="2271754"/>
          </a:xfrm>
        </p:spPr>
      </p:pic>
      <p:sp>
        <p:nvSpPr>
          <p:cNvPr id="9" name="CuadroTexto 8">
            <a:extLst>
              <a:ext uri="{FF2B5EF4-FFF2-40B4-BE49-F238E27FC236}">
                <a16:creationId xmlns:a16="http://schemas.microsoft.com/office/drawing/2014/main" id="{82649769-5564-4616-581C-27EC4CFF87AC}"/>
              </a:ext>
            </a:extLst>
          </p:cNvPr>
          <p:cNvSpPr txBox="1"/>
          <p:nvPr/>
        </p:nvSpPr>
        <p:spPr>
          <a:xfrm>
            <a:off x="282123" y="1510110"/>
            <a:ext cx="8452234" cy="1323439"/>
          </a:xfrm>
          <a:prstGeom prst="rect">
            <a:avLst/>
          </a:prstGeom>
          <a:noFill/>
        </p:spPr>
        <p:txBody>
          <a:bodyPr wrap="square" rtlCol="0">
            <a:spAutoFit/>
          </a:bodyPr>
          <a:lstStyle/>
          <a:p>
            <a:pPr algn="just"/>
            <a:r>
              <a:rPr lang="es-ES" sz="1600" b="1" dirty="0">
                <a:latin typeface="Arial" panose="020B0604020202020204" pitchFamily="34" charset="0"/>
                <a:cs typeface="Arial" panose="020B0604020202020204" pitchFamily="34" charset="0"/>
              </a:rPr>
              <a:t>Sumando voluntades, nuestros alumnos se unieron a la importante Jornada Nacional de Limpieza de Playas y Costas, en conmemoración del Día Mundial del Medio Ambiente. Durante esta actividad, participaron activamente en labores de limpieza en la playa San Francisco, reafirmando su compromiso con el cuidado del entorno y la sostenibilidad.</a:t>
            </a:r>
            <a:endParaRPr lang="en-US" sz="16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22954" y="3076136"/>
            <a:ext cx="2710524" cy="2899216"/>
          </a:xfrm>
          <a:prstGeom prst="rect">
            <a:avLst/>
          </a:prstGeom>
        </p:spPr>
      </p:pic>
    </p:spTree>
    <p:extLst>
      <p:ext uri="{BB962C8B-B14F-4D97-AF65-F5344CB8AC3E}">
        <p14:creationId xmlns:p14="http://schemas.microsoft.com/office/powerpoint/2010/main" val="736630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F8AA-EAE3-77CB-5EFF-C91D80C0AB5D}"/>
            </a:ext>
          </a:extLst>
        </p:cNvPr>
        <p:cNvGrpSpPr/>
        <p:nvPr/>
      </p:nvGrpSpPr>
      <p:grpSpPr>
        <a:xfrm>
          <a:off x="0" y="0"/>
          <a:ext cx="0" cy="0"/>
          <a:chOff x="0" y="0"/>
          <a:chExt cx="0" cy="0"/>
        </a:xfrm>
      </p:grpSpPr>
      <p:sp>
        <p:nvSpPr>
          <p:cNvPr id="4" name="Marco 3">
            <a:extLst>
              <a:ext uri="{FF2B5EF4-FFF2-40B4-BE49-F238E27FC236}">
                <a16:creationId xmlns:a16="http://schemas.microsoft.com/office/drawing/2014/main" id="{6162765D-93FB-EE99-6BE9-186075A4C71C}"/>
              </a:ext>
            </a:extLst>
          </p:cNvPr>
          <p:cNvSpPr/>
          <p:nvPr/>
        </p:nvSpPr>
        <p:spPr>
          <a:xfrm>
            <a:off x="282123" y="4037156"/>
            <a:ext cx="8616462" cy="171617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2" name="Título 1">
            <a:extLst>
              <a:ext uri="{FF2B5EF4-FFF2-40B4-BE49-F238E27FC236}">
                <a16:creationId xmlns:a16="http://schemas.microsoft.com/office/drawing/2014/main" id="{0354F332-E062-65E0-ABF9-9CB99F964FFC}"/>
              </a:ext>
            </a:extLst>
          </p:cNvPr>
          <p:cNvSpPr>
            <a:spLocks noGrp="1"/>
          </p:cNvSpPr>
          <p:nvPr>
            <p:ph type="title"/>
          </p:nvPr>
        </p:nvSpPr>
        <p:spPr>
          <a:xfrm>
            <a:off x="218364" y="839830"/>
            <a:ext cx="8579753" cy="579544"/>
          </a:xfrm>
        </p:spPr>
        <p:txBody>
          <a:bodyPr>
            <a:noAutofit/>
          </a:bodyPr>
          <a:lstStyle/>
          <a:p>
            <a:pPr algn="ctr"/>
            <a:r>
              <a:rPr lang="en-US" sz="2400" b="1" dirty="0">
                <a:latin typeface="Arial" panose="020B0604020202020204" pitchFamily="34" charset="0"/>
                <a:cs typeface="Arial" panose="020B0604020202020204" pitchFamily="34" charset="0"/>
              </a:rPr>
              <a:t>13vo ANIVERSARIO DE CREACIÓN DE LA UTGUAYMAS</a:t>
            </a:r>
          </a:p>
        </p:txBody>
      </p:sp>
      <p:sp>
        <p:nvSpPr>
          <p:cNvPr id="9" name="CuadroTexto 8">
            <a:extLst>
              <a:ext uri="{FF2B5EF4-FFF2-40B4-BE49-F238E27FC236}">
                <a16:creationId xmlns:a16="http://schemas.microsoft.com/office/drawing/2014/main" id="{E0D376DC-6CEF-55CA-33B5-1179EAB1079D}"/>
              </a:ext>
            </a:extLst>
          </p:cNvPr>
          <p:cNvSpPr txBox="1"/>
          <p:nvPr/>
        </p:nvSpPr>
        <p:spPr>
          <a:xfrm>
            <a:off x="282123" y="1575544"/>
            <a:ext cx="3368981" cy="1661993"/>
          </a:xfrm>
          <a:prstGeom prst="rect">
            <a:avLst/>
          </a:prstGeom>
          <a:noFill/>
        </p:spPr>
        <p:txBody>
          <a:bodyPr wrap="square" rtlCol="0">
            <a:spAutoFit/>
          </a:bodyPr>
          <a:lstStyle/>
          <a:p>
            <a:pPr algn="just"/>
            <a:r>
              <a:rPr lang="es-ES" b="1" dirty="0">
                <a:latin typeface="Arial" panose="020B0604020202020204" pitchFamily="34" charset="0"/>
                <a:cs typeface="Arial" panose="020B0604020202020204" pitchFamily="34" charset="0"/>
              </a:rPr>
              <a:t>Ceremonia de </a:t>
            </a:r>
            <a:r>
              <a:rPr lang="es-ES" b="1" dirty="0">
                <a:solidFill>
                  <a:srgbClr val="A20000"/>
                </a:solidFill>
                <a:latin typeface="Arial" panose="020B0604020202020204" pitchFamily="34" charset="0"/>
                <a:cs typeface="Arial" panose="020B0604020202020204" pitchFamily="34" charset="0"/>
              </a:rPr>
              <a:t>Izamiento de Bandera </a:t>
            </a:r>
            <a:r>
              <a:rPr lang="es-ES" b="1" dirty="0">
                <a:latin typeface="Arial" panose="020B0604020202020204" pitchFamily="34" charset="0"/>
                <a:cs typeface="Arial" panose="020B0604020202020204" pitchFamily="34" charset="0"/>
              </a:rPr>
              <a:t>con motivo del </a:t>
            </a:r>
            <a:r>
              <a:rPr lang="es-ES" sz="2400" b="1" dirty="0">
                <a:solidFill>
                  <a:srgbClr val="A20000"/>
                </a:solidFill>
                <a:latin typeface="Arial" panose="020B0604020202020204" pitchFamily="34" charset="0"/>
                <a:cs typeface="Arial" panose="020B0604020202020204" pitchFamily="34" charset="0"/>
              </a:rPr>
              <a:t>13 aniversario </a:t>
            </a:r>
            <a:r>
              <a:rPr lang="es-ES" b="1" dirty="0">
                <a:latin typeface="Arial" panose="020B0604020202020204" pitchFamily="34" charset="0"/>
                <a:cs typeface="Arial" panose="020B0604020202020204" pitchFamily="34" charset="0"/>
              </a:rPr>
              <a:t>de creación de la Universidad Tecnológica de Guaymas. </a:t>
            </a:r>
            <a:endParaRPr lang="en-US" b="1" dirty="0">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6EC2A5BC-0D69-B1A3-9D5A-07FB31236994}"/>
              </a:ext>
            </a:extLst>
          </p:cNvPr>
          <p:cNvPicPr>
            <a:picLocks noChangeAspect="1"/>
          </p:cNvPicPr>
          <p:nvPr/>
        </p:nvPicPr>
        <p:blipFill>
          <a:blip r:embed="rId2">
            <a:extLst>
              <a:ext uri="{28A0092B-C50C-407E-A947-70E740481C1C}">
                <a14:useLocalDpi xmlns:a14="http://schemas.microsoft.com/office/drawing/2010/main" val="0"/>
              </a:ext>
            </a:extLst>
          </a:blip>
          <a:srcRect t="15098" b="12246"/>
          <a:stretch/>
        </p:blipFill>
        <p:spPr>
          <a:xfrm>
            <a:off x="578678" y="3595574"/>
            <a:ext cx="2775870" cy="2687432"/>
          </a:xfrm>
          <a:prstGeom prst="rect">
            <a:avLst/>
          </a:prstGeom>
        </p:spPr>
      </p:pic>
      <p:pic>
        <p:nvPicPr>
          <p:cNvPr id="15" name="Imagen 14">
            <a:extLst>
              <a:ext uri="{FF2B5EF4-FFF2-40B4-BE49-F238E27FC236}">
                <a16:creationId xmlns:a16="http://schemas.microsoft.com/office/drawing/2014/main" id="{0B6087F3-6026-3978-4E98-ACC02C276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038" y="3429000"/>
            <a:ext cx="2158631" cy="2875177"/>
          </a:xfrm>
          <a:prstGeom prst="rect">
            <a:avLst/>
          </a:prstGeom>
        </p:spPr>
      </p:pic>
      <p:pic>
        <p:nvPicPr>
          <p:cNvPr id="17" name="Imagen 16">
            <a:extLst>
              <a:ext uri="{FF2B5EF4-FFF2-40B4-BE49-F238E27FC236}">
                <a16:creationId xmlns:a16="http://schemas.microsoft.com/office/drawing/2014/main" id="{53F67E02-06DA-2AA1-3D5A-A4546260DD40}"/>
              </a:ext>
            </a:extLst>
          </p:cNvPr>
          <p:cNvPicPr>
            <a:picLocks noChangeAspect="1"/>
          </p:cNvPicPr>
          <p:nvPr/>
        </p:nvPicPr>
        <p:blipFill>
          <a:blip r:embed="rId4">
            <a:extLst>
              <a:ext uri="{28A0092B-C50C-407E-A947-70E740481C1C}">
                <a14:useLocalDpi xmlns:a14="http://schemas.microsoft.com/office/drawing/2010/main" val="0"/>
              </a:ext>
            </a:extLst>
          </a:blip>
          <a:srcRect b="22090"/>
          <a:stretch/>
        </p:blipFill>
        <p:spPr>
          <a:xfrm>
            <a:off x="5889325" y="3581713"/>
            <a:ext cx="2775870" cy="2701293"/>
          </a:xfrm>
          <a:prstGeom prst="rect">
            <a:avLst/>
          </a:prstGeom>
        </p:spPr>
      </p:pic>
      <p:pic>
        <p:nvPicPr>
          <p:cNvPr id="13" name="Imagen 12">
            <a:extLst>
              <a:ext uri="{FF2B5EF4-FFF2-40B4-BE49-F238E27FC236}">
                <a16:creationId xmlns:a16="http://schemas.microsoft.com/office/drawing/2014/main" id="{9284E149-9ABD-C58F-8943-8525DFE90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5881" y="1419374"/>
            <a:ext cx="1990624" cy="1990624"/>
          </a:xfrm>
          <a:prstGeom prst="rect">
            <a:avLst/>
          </a:prstGeom>
        </p:spPr>
      </p:pic>
    </p:spTree>
    <p:extLst>
      <p:ext uri="{BB962C8B-B14F-4D97-AF65-F5344CB8AC3E}">
        <p14:creationId xmlns:p14="http://schemas.microsoft.com/office/powerpoint/2010/main" val="4155629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DB05F-3839-01A0-4145-BE455D14CA63}"/>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D0ED02B4-B08E-E047-0656-066357B03E65}"/>
              </a:ext>
            </a:extLst>
          </p:cNvPr>
          <p:cNvSpPr txBox="1"/>
          <p:nvPr/>
        </p:nvSpPr>
        <p:spPr>
          <a:xfrm>
            <a:off x="329574" y="2022302"/>
            <a:ext cx="8701421" cy="748346"/>
          </a:xfrm>
          <a:prstGeom prst="rect">
            <a:avLst/>
          </a:prstGeom>
          <a:noFill/>
        </p:spPr>
        <p:txBody>
          <a:bodyPr wrap="none" rtlCol="0">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4263" b="1"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rPr>
              <a:t>INFORME DE VINCULACIÓN</a:t>
            </a:r>
          </a:p>
        </p:txBody>
      </p:sp>
      <p:sp>
        <p:nvSpPr>
          <p:cNvPr id="9" name="CuadroTexto 8">
            <a:extLst>
              <a:ext uri="{FF2B5EF4-FFF2-40B4-BE49-F238E27FC236}">
                <a16:creationId xmlns:a16="http://schemas.microsoft.com/office/drawing/2014/main" id="{B8068729-4DF6-6CE0-7497-D9054DB4B53A}"/>
              </a:ext>
            </a:extLst>
          </p:cNvPr>
          <p:cNvSpPr txBox="1"/>
          <p:nvPr/>
        </p:nvSpPr>
        <p:spPr>
          <a:xfrm>
            <a:off x="2400655" y="3780479"/>
            <a:ext cx="4559261" cy="509820"/>
          </a:xfrm>
          <a:prstGeom prst="rect">
            <a:avLst/>
          </a:prstGeom>
          <a:noFill/>
        </p:spPr>
        <p:txBody>
          <a:bodyPr wrap="none" rtlCol="0">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2713" b="1" i="0" u="none" strike="noStrike" kern="1200" cap="none" spc="0" normalizeH="0" baseline="0" noProof="0" dirty="0">
                <a:ln>
                  <a:noFill/>
                </a:ln>
                <a:solidFill>
                  <a:srgbClr val="E7E6E6">
                    <a:lumMod val="50000"/>
                  </a:srgbClr>
                </a:solidFill>
                <a:effectLst/>
                <a:uLnTx/>
                <a:uFillTx/>
                <a:latin typeface="Verdana" panose="020B0604030504040204" pitchFamily="34" charset="0"/>
                <a:ea typeface="Verdana" panose="020B0604030504040204" pitchFamily="34" charset="0"/>
                <a:cs typeface="Arial" panose="020B0604020202020204" pitchFamily="34" charset="0"/>
              </a:rPr>
              <a:t>MAYO – AGOSTO 2025</a:t>
            </a:r>
          </a:p>
        </p:txBody>
      </p:sp>
      <p:sp>
        <p:nvSpPr>
          <p:cNvPr id="2" name="Rectángulo 1">
            <a:extLst>
              <a:ext uri="{FF2B5EF4-FFF2-40B4-BE49-F238E27FC236}">
                <a16:creationId xmlns:a16="http://schemas.microsoft.com/office/drawing/2014/main" id="{B7C0AE14-F2FB-4A52-246C-95C42E34C003}"/>
              </a:ext>
            </a:extLst>
          </p:cNvPr>
          <p:cNvSpPr/>
          <p:nvPr/>
        </p:nvSpPr>
        <p:spPr>
          <a:xfrm>
            <a:off x="2659789" y="3184032"/>
            <a:ext cx="3824423" cy="165648"/>
          </a:xfrm>
          <a:prstGeom prst="rect">
            <a:avLst/>
          </a:prstGeom>
          <a:solidFill>
            <a:srgbClr val="00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8EBFC063-8C89-0F42-E0B5-563183B28EDE}"/>
              </a:ext>
            </a:extLst>
          </p:cNvPr>
          <p:cNvSpPr/>
          <p:nvPr/>
        </p:nvSpPr>
        <p:spPr>
          <a:xfrm>
            <a:off x="2659788" y="3428102"/>
            <a:ext cx="3824423" cy="165647"/>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178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o 6">
            <a:extLst>
              <a:ext uri="{FF2B5EF4-FFF2-40B4-BE49-F238E27FC236}">
                <a16:creationId xmlns:a16="http://schemas.microsoft.com/office/drawing/2014/main" id="{00B9F028-6440-563C-6776-5D2342AAFCE8}"/>
              </a:ext>
            </a:extLst>
          </p:cNvPr>
          <p:cNvSpPr/>
          <p:nvPr/>
        </p:nvSpPr>
        <p:spPr>
          <a:xfrm>
            <a:off x="510988" y="1580362"/>
            <a:ext cx="3587228" cy="4472849"/>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4" name="CuadroTexto 3">
            <a:extLst>
              <a:ext uri="{FF2B5EF4-FFF2-40B4-BE49-F238E27FC236}">
                <a16:creationId xmlns:a16="http://schemas.microsoft.com/office/drawing/2014/main" id="{098E2CAE-8AE6-7195-8FE0-58119D2D1E89}"/>
              </a:ext>
            </a:extLst>
          </p:cNvPr>
          <p:cNvSpPr txBox="1"/>
          <p:nvPr/>
        </p:nvSpPr>
        <p:spPr>
          <a:xfrm>
            <a:off x="510988" y="649466"/>
            <a:ext cx="8122024" cy="784830"/>
          </a:xfrm>
          <a:prstGeom prst="rect">
            <a:avLst/>
          </a:prstGeom>
          <a:noFill/>
        </p:spPr>
        <p:txBody>
          <a:bodyPr wrap="square" rtlCol="0">
            <a:spAutoFit/>
          </a:bodyPr>
          <a:lstStyle/>
          <a:p>
            <a:pPr algn="ctr">
              <a:spcAft>
                <a:spcPts val="600"/>
              </a:spcAft>
            </a:pPr>
            <a:r>
              <a:rPr lang="es-MX" sz="2000" b="1" kern="0" dirty="0">
                <a:solidFill>
                  <a:srgbClr val="222222"/>
                </a:solidFill>
                <a:highlight>
                  <a:srgbClr val="FFFFFF"/>
                </a:highlight>
                <a:latin typeface="Arial" panose="020B0604020202020204" pitchFamily="34" charset="0"/>
                <a:ea typeface="Calibri" panose="020F0502020204030204" pitchFamily="34" charset="0"/>
                <a:cs typeface="Arial" panose="020B0604020202020204" pitchFamily="34" charset="0"/>
              </a:rPr>
              <a:t>CEREMONIA DE ENTREGA DE RECONOCIMIENTOS </a:t>
            </a:r>
          </a:p>
          <a:p>
            <a:pPr algn="ctr">
              <a:spcAft>
                <a:spcPts val="600"/>
              </a:spcAft>
            </a:pPr>
            <a:r>
              <a:rPr lang="es-MX" sz="2000" b="1" kern="0" dirty="0">
                <a:solidFill>
                  <a:srgbClr val="222222"/>
                </a:solidFill>
                <a:highlight>
                  <a:srgbClr val="FFFFFF"/>
                </a:highlight>
                <a:latin typeface="Arial" panose="020B0604020202020204" pitchFamily="34" charset="0"/>
                <a:ea typeface="Calibri" panose="020F0502020204030204" pitchFamily="34" charset="0"/>
                <a:cs typeface="Arial" panose="020B0604020202020204" pitchFamily="34" charset="0"/>
              </a:rPr>
              <a:t>A PERSONAL POR AÑOS DE SERVICIO</a:t>
            </a:r>
            <a:endParaRPr lang="es-MX" sz="2000" b="1" kern="100" dirty="0">
              <a:highlight>
                <a:srgbClr val="FFFFFF"/>
              </a:highlight>
              <a:latin typeface="Arial" panose="020B0604020202020204" pitchFamily="34" charset="0"/>
              <a:ea typeface="Calibri" panose="020F050202020403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id="{696D95BB-182A-4768-8C71-E705BD64CA0E}"/>
              </a:ext>
            </a:extLst>
          </p:cNvPr>
          <p:cNvSpPr>
            <a:spLocks noGrp="1"/>
          </p:cNvSpPr>
          <p:nvPr>
            <p:ph idx="1"/>
          </p:nvPr>
        </p:nvSpPr>
        <p:spPr>
          <a:xfrm>
            <a:off x="5682424" y="2302701"/>
            <a:ext cx="3123298" cy="2252598"/>
          </a:xfrm>
        </p:spPr>
        <p:txBody>
          <a:bodyPr>
            <a:noAutofit/>
          </a:bodyPr>
          <a:lstStyle/>
          <a:p>
            <a:pPr marL="0" indent="0" algn="just">
              <a:buNone/>
            </a:pPr>
            <a:r>
              <a:rPr lang="es-MX" sz="1800" dirty="0">
                <a:solidFill>
                  <a:srgbClr val="080809"/>
                </a:solidFill>
                <a:latin typeface="Arial" panose="020B0604020202020204" pitchFamily="34" charset="0"/>
                <a:cs typeface="Arial" panose="020B0604020202020204" pitchFamily="34" charset="0"/>
              </a:rPr>
              <a:t>En el marco de la conmemoración del Día del Maestro y la Maestra, se reconocieron a </a:t>
            </a:r>
            <a:r>
              <a:rPr lang="es-MX" sz="2400" b="1" dirty="0">
                <a:solidFill>
                  <a:srgbClr val="993355"/>
                </a:solidFill>
                <a:latin typeface="Arial" panose="020B0604020202020204" pitchFamily="34" charset="0"/>
                <a:cs typeface="Arial" panose="020B0604020202020204" pitchFamily="34" charset="0"/>
              </a:rPr>
              <a:t>15</a:t>
            </a:r>
            <a:r>
              <a:rPr lang="es-MX" sz="1800" dirty="0">
                <a:solidFill>
                  <a:srgbClr val="080809"/>
                </a:solidFill>
                <a:latin typeface="Arial" panose="020B0604020202020204" pitchFamily="34" charset="0"/>
                <a:cs typeface="Arial" panose="020B0604020202020204" pitchFamily="34" charset="0"/>
              </a:rPr>
              <a:t> trabajadores entre docentes, administrativos y directores que cumplieron,</a:t>
            </a:r>
            <a:r>
              <a:rPr lang="es-MX" sz="1800" dirty="0">
                <a:solidFill>
                  <a:srgbClr val="993355"/>
                </a:solidFill>
                <a:latin typeface="Arial" panose="020B0604020202020204" pitchFamily="34" charset="0"/>
                <a:cs typeface="Arial" panose="020B0604020202020204" pitchFamily="34" charset="0"/>
              </a:rPr>
              <a:t> </a:t>
            </a:r>
            <a:r>
              <a:rPr lang="es-MX" b="1" dirty="0">
                <a:solidFill>
                  <a:srgbClr val="993355"/>
                </a:solidFill>
                <a:latin typeface="Arial" panose="020B0604020202020204" pitchFamily="34" charset="0"/>
                <a:cs typeface="Arial" panose="020B0604020202020204" pitchFamily="34" charset="0"/>
              </a:rPr>
              <a:t>5 y 10 </a:t>
            </a:r>
            <a:r>
              <a:rPr lang="es-MX" sz="2400" b="1" dirty="0">
                <a:solidFill>
                  <a:srgbClr val="993355"/>
                </a:solidFill>
                <a:latin typeface="Arial" panose="020B0604020202020204" pitchFamily="34" charset="0"/>
                <a:cs typeface="Arial" panose="020B0604020202020204" pitchFamily="34" charset="0"/>
              </a:rPr>
              <a:t>años de servicio </a:t>
            </a:r>
            <a:r>
              <a:rPr lang="es-MX" sz="1800" dirty="0">
                <a:solidFill>
                  <a:srgbClr val="080809"/>
                </a:solidFill>
                <a:latin typeface="Arial" panose="020B0604020202020204" pitchFamily="34" charset="0"/>
                <a:cs typeface="Arial" panose="020B0604020202020204" pitchFamily="34" charset="0"/>
              </a:rPr>
              <a:t>en la Universidad Tecnológica de Guaymas.  </a:t>
            </a:r>
          </a:p>
          <a:p>
            <a:pPr marL="0" indent="0" algn="just">
              <a:buNone/>
            </a:pPr>
            <a:endParaRPr lang="en-US" sz="18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1250087C-6B0F-3DC9-F096-BD3D38CAB266}"/>
              </a:ext>
            </a:extLst>
          </p:cNvPr>
          <p:cNvPicPr>
            <a:picLocks noChangeAspect="1"/>
          </p:cNvPicPr>
          <p:nvPr/>
        </p:nvPicPr>
        <p:blipFill>
          <a:blip r:embed="rId2">
            <a:extLst>
              <a:ext uri="{28A0092B-C50C-407E-A947-70E740481C1C}">
                <a14:useLocalDpi xmlns:a14="http://schemas.microsoft.com/office/drawing/2010/main" val="0"/>
              </a:ext>
            </a:extLst>
          </a:blip>
          <a:srcRect t="16035"/>
          <a:stretch/>
        </p:blipFill>
        <p:spPr>
          <a:xfrm flipH="1">
            <a:off x="236678" y="1434296"/>
            <a:ext cx="2350768" cy="2427527"/>
          </a:xfrm>
          <a:prstGeom prst="rect">
            <a:avLst/>
          </a:prstGeom>
        </p:spPr>
      </p:pic>
      <p:pic>
        <p:nvPicPr>
          <p:cNvPr id="8" name="Imagen 7">
            <a:extLst>
              <a:ext uri="{FF2B5EF4-FFF2-40B4-BE49-F238E27FC236}">
                <a16:creationId xmlns:a16="http://schemas.microsoft.com/office/drawing/2014/main" id="{FA5CD16A-B319-0702-19DC-D224E1310FAF}"/>
              </a:ext>
            </a:extLst>
          </p:cNvPr>
          <p:cNvPicPr>
            <a:picLocks noChangeAspect="1"/>
          </p:cNvPicPr>
          <p:nvPr/>
        </p:nvPicPr>
        <p:blipFill>
          <a:blip r:embed="rId3">
            <a:extLst>
              <a:ext uri="{28A0092B-C50C-407E-A947-70E740481C1C}">
                <a14:useLocalDpi xmlns:a14="http://schemas.microsoft.com/office/drawing/2010/main" val="0"/>
              </a:ext>
            </a:extLst>
          </a:blip>
          <a:srcRect t="16218"/>
          <a:stretch/>
        </p:blipFill>
        <p:spPr>
          <a:xfrm>
            <a:off x="2748870" y="2649693"/>
            <a:ext cx="2559138" cy="2638893"/>
          </a:xfrm>
          <a:prstGeom prst="rect">
            <a:avLst/>
          </a:prstGeom>
        </p:spPr>
      </p:pic>
      <p:pic>
        <p:nvPicPr>
          <p:cNvPr id="13" name="Imagen 12">
            <a:extLst>
              <a:ext uri="{FF2B5EF4-FFF2-40B4-BE49-F238E27FC236}">
                <a16:creationId xmlns:a16="http://schemas.microsoft.com/office/drawing/2014/main" id="{DB3057B4-10DA-D28E-DCBF-87A73AA9E61E}"/>
              </a:ext>
            </a:extLst>
          </p:cNvPr>
          <p:cNvPicPr>
            <a:picLocks noChangeAspect="1"/>
          </p:cNvPicPr>
          <p:nvPr/>
        </p:nvPicPr>
        <p:blipFill>
          <a:blip r:embed="rId4">
            <a:extLst>
              <a:ext uri="{28A0092B-C50C-407E-A947-70E740481C1C}">
                <a14:useLocalDpi xmlns:a14="http://schemas.microsoft.com/office/drawing/2010/main" val="0"/>
              </a:ext>
            </a:extLst>
          </a:blip>
          <a:srcRect t="23044"/>
          <a:stretch/>
        </p:blipFill>
        <p:spPr>
          <a:xfrm>
            <a:off x="185769" y="4103883"/>
            <a:ext cx="2481958" cy="2347510"/>
          </a:xfrm>
          <a:prstGeom prst="rect">
            <a:avLst/>
          </a:prstGeom>
        </p:spPr>
      </p:pic>
    </p:spTree>
    <p:extLst>
      <p:ext uri="{BB962C8B-B14F-4D97-AF65-F5344CB8AC3E}">
        <p14:creationId xmlns:p14="http://schemas.microsoft.com/office/powerpoint/2010/main" val="403574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6EE15-0250-25C9-8F85-2069F21EE2D3}"/>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2FED39BA-E22A-696C-4CEC-AA96FE7815A7}"/>
              </a:ext>
            </a:extLst>
          </p:cNvPr>
          <p:cNvSpPr/>
          <p:nvPr/>
        </p:nvSpPr>
        <p:spPr>
          <a:xfrm>
            <a:off x="1320800" y="1847749"/>
            <a:ext cx="3312876" cy="3981552"/>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4" name="CuadroTexto 3">
            <a:extLst>
              <a:ext uri="{FF2B5EF4-FFF2-40B4-BE49-F238E27FC236}">
                <a16:creationId xmlns:a16="http://schemas.microsoft.com/office/drawing/2014/main" id="{462F3A80-AAB0-24D1-C198-14FE9364F067}"/>
              </a:ext>
            </a:extLst>
          </p:cNvPr>
          <p:cNvSpPr txBox="1"/>
          <p:nvPr/>
        </p:nvSpPr>
        <p:spPr>
          <a:xfrm>
            <a:off x="510988" y="649466"/>
            <a:ext cx="8122024" cy="853952"/>
          </a:xfrm>
          <a:prstGeom prst="rect">
            <a:avLst/>
          </a:prstGeom>
          <a:noFill/>
        </p:spPr>
        <p:txBody>
          <a:bodyPr wrap="square" rtlCol="0">
            <a:spAutoFit/>
          </a:bodyPr>
          <a:lstStyle/>
          <a:p>
            <a:pPr algn="ctr">
              <a:lnSpc>
                <a:spcPct val="107000"/>
              </a:lnSpc>
              <a:spcAft>
                <a:spcPts val="600"/>
              </a:spcAft>
            </a:pPr>
            <a:r>
              <a:rPr lang="es-MX" sz="2400" b="1" kern="0" dirty="0">
                <a:solidFill>
                  <a:srgbClr val="222222"/>
                </a:solidFill>
                <a:highlight>
                  <a:srgbClr val="FFFFFF"/>
                </a:highlight>
                <a:latin typeface="Arial" panose="020B0604020202020204" pitchFamily="34" charset="0"/>
                <a:ea typeface="Calibri" panose="020F0502020204030204" pitchFamily="34" charset="0"/>
                <a:cs typeface="Arial" panose="020B0604020202020204" pitchFamily="34" charset="0"/>
              </a:rPr>
              <a:t>ENTREGA DE RECONOCIMIENTOS A PROFESORES MEJOR EVALUADOS 2024-2025</a:t>
            </a:r>
            <a:endParaRPr lang="es-MX" sz="2400" b="1" kern="100" dirty="0">
              <a:highlight>
                <a:srgbClr val="FFFFFF"/>
              </a:highlight>
              <a:latin typeface="Arial" panose="020B0604020202020204" pitchFamily="34" charset="0"/>
              <a:ea typeface="Calibri" panose="020F050202020403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id="{0F5BEC64-037C-90EA-0FBE-7356AD5EC490}"/>
              </a:ext>
            </a:extLst>
          </p:cNvPr>
          <p:cNvSpPr>
            <a:spLocks noGrp="1"/>
          </p:cNvSpPr>
          <p:nvPr>
            <p:ph idx="1"/>
          </p:nvPr>
        </p:nvSpPr>
        <p:spPr>
          <a:xfrm>
            <a:off x="5590396" y="1863985"/>
            <a:ext cx="3042616" cy="2770882"/>
          </a:xfrm>
        </p:spPr>
        <p:txBody>
          <a:bodyPr>
            <a:noAutofit/>
          </a:bodyPr>
          <a:lstStyle/>
          <a:p>
            <a:pPr marL="0" indent="0" algn="just">
              <a:buNone/>
            </a:pPr>
            <a:r>
              <a:rPr lang="es-MX" sz="1800" dirty="0">
                <a:solidFill>
                  <a:srgbClr val="080809"/>
                </a:solidFill>
                <a:latin typeface="Arial" panose="020B0604020202020204" pitchFamily="34" charset="0"/>
                <a:cs typeface="Arial" panose="020B0604020202020204" pitchFamily="34" charset="0"/>
              </a:rPr>
              <a:t>Se realizó la entrega de reconocimientos al </a:t>
            </a:r>
            <a:r>
              <a:rPr lang="es-MX" sz="1800" b="1" dirty="0">
                <a:solidFill>
                  <a:srgbClr val="993355"/>
                </a:solidFill>
                <a:latin typeface="Arial" panose="020B0604020202020204" pitchFamily="34" charset="0"/>
                <a:cs typeface="Arial" panose="020B0604020202020204" pitchFamily="34" charset="0"/>
              </a:rPr>
              <a:t>Ing. Francisco Ventura Cota, profesor de Tiempo Completo </a:t>
            </a:r>
            <a:r>
              <a:rPr lang="es-MX" sz="1800" dirty="0">
                <a:latin typeface="Arial" panose="020B0604020202020204" pitchFamily="34" charset="0"/>
                <a:cs typeface="Arial" panose="020B0604020202020204" pitchFamily="34" charset="0"/>
              </a:rPr>
              <a:t>y al </a:t>
            </a:r>
            <a:r>
              <a:rPr lang="es-MX" sz="1800" b="1" dirty="0">
                <a:solidFill>
                  <a:srgbClr val="993355"/>
                </a:solidFill>
                <a:latin typeface="Arial" panose="020B0604020202020204" pitchFamily="34" charset="0"/>
                <a:cs typeface="Arial" panose="020B0604020202020204" pitchFamily="34" charset="0"/>
              </a:rPr>
              <a:t>Ing. Daniel Velázquez, profesor de Asignatura,</a:t>
            </a:r>
            <a:r>
              <a:rPr lang="es-MX" sz="1800" dirty="0">
                <a:solidFill>
                  <a:srgbClr val="080809"/>
                </a:solidFill>
                <a:latin typeface="Arial" panose="020B0604020202020204" pitchFamily="34" charset="0"/>
                <a:cs typeface="Arial" panose="020B0604020202020204" pitchFamily="34" charset="0"/>
              </a:rPr>
              <a:t> cómo los </a:t>
            </a:r>
            <a:r>
              <a:rPr lang="es-MX" sz="1800" b="1" dirty="0">
                <a:latin typeface="Arial" panose="020B0604020202020204" pitchFamily="34" charset="0"/>
                <a:cs typeface="Arial" panose="020B0604020202020204" pitchFamily="34" charset="0"/>
              </a:rPr>
              <a:t>mejores evaluados </a:t>
            </a:r>
            <a:r>
              <a:rPr lang="es-MX" sz="1800" dirty="0">
                <a:latin typeface="Arial" panose="020B0604020202020204" pitchFamily="34" charset="0"/>
                <a:cs typeface="Arial" panose="020B0604020202020204" pitchFamily="34" charset="0"/>
              </a:rPr>
              <a:t>en el periodo </a:t>
            </a:r>
            <a:r>
              <a:rPr lang="es-MX" sz="1800" dirty="0">
                <a:solidFill>
                  <a:srgbClr val="080809"/>
                </a:solidFill>
                <a:latin typeface="Arial" panose="020B0604020202020204" pitchFamily="34" charset="0"/>
                <a:cs typeface="Arial" panose="020B0604020202020204" pitchFamily="34" charset="0"/>
              </a:rPr>
              <a:t>que comprende de mayo 2024 a mayo 2025.</a:t>
            </a:r>
            <a:endParaRPr lang="en-US" sz="18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BCDAD4F1-6E63-6E40-90B7-B7594A7D5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238" y="3249426"/>
            <a:ext cx="2233790" cy="2978386"/>
          </a:xfrm>
          <a:prstGeom prst="rect">
            <a:avLst/>
          </a:prstGeom>
        </p:spPr>
      </p:pic>
      <p:pic>
        <p:nvPicPr>
          <p:cNvPr id="6" name="Imagen 5">
            <a:extLst>
              <a:ext uri="{FF2B5EF4-FFF2-40B4-BE49-F238E27FC236}">
                <a16:creationId xmlns:a16="http://schemas.microsoft.com/office/drawing/2014/main" id="{3438E5E9-ED12-95F3-F186-EAB8C8087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88" y="1503418"/>
            <a:ext cx="2282104" cy="2756332"/>
          </a:xfrm>
          <a:prstGeom prst="rect">
            <a:avLst/>
          </a:prstGeom>
        </p:spPr>
      </p:pic>
    </p:spTree>
    <p:extLst>
      <p:ext uri="{BB962C8B-B14F-4D97-AF65-F5344CB8AC3E}">
        <p14:creationId xmlns:p14="http://schemas.microsoft.com/office/powerpoint/2010/main" val="239508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01A80-256C-24BA-1B53-F68E05E96DCC}"/>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307F47D5-CB41-2ACA-9E29-3A0FAE1DDBAE}"/>
              </a:ext>
            </a:extLst>
          </p:cNvPr>
          <p:cNvSpPr/>
          <p:nvPr/>
        </p:nvSpPr>
        <p:spPr>
          <a:xfrm>
            <a:off x="1183624" y="1602100"/>
            <a:ext cx="3587228" cy="4472849"/>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4" name="CuadroTexto 3">
            <a:extLst>
              <a:ext uri="{FF2B5EF4-FFF2-40B4-BE49-F238E27FC236}">
                <a16:creationId xmlns:a16="http://schemas.microsoft.com/office/drawing/2014/main" id="{E1297DAE-96E1-E422-7450-91E08422EBDC}"/>
              </a:ext>
            </a:extLst>
          </p:cNvPr>
          <p:cNvSpPr txBox="1"/>
          <p:nvPr/>
        </p:nvSpPr>
        <p:spPr>
          <a:xfrm>
            <a:off x="510988" y="667989"/>
            <a:ext cx="8122024" cy="523220"/>
          </a:xfrm>
          <a:prstGeom prst="rect">
            <a:avLst/>
          </a:prstGeom>
          <a:noFill/>
        </p:spPr>
        <p:txBody>
          <a:bodyPr wrap="square" rtlCol="0">
            <a:spAutoFit/>
          </a:bodyPr>
          <a:lstStyle/>
          <a:p>
            <a:pPr algn="ctr"/>
            <a:r>
              <a:rPr lang="es-MX" sz="2800" b="1" i="0" u="none" strike="noStrike" baseline="0" dirty="0">
                <a:solidFill>
                  <a:srgbClr val="000000"/>
                </a:solidFill>
                <a:latin typeface="Arial" panose="020B0604020202020204" pitchFamily="34" charset="0"/>
                <a:cs typeface="Arial" panose="020B0604020202020204" pitchFamily="34" charset="0"/>
              </a:rPr>
              <a:t>REUNIÓN DE TRABAJO CPP-UTGUAYMAS</a:t>
            </a:r>
            <a:r>
              <a:rPr lang="es-MX" sz="1800" b="0" i="0" u="none" strike="noStrike" baseline="0" dirty="0">
                <a:solidFill>
                  <a:srgbClr val="000000"/>
                </a:solidFill>
                <a:latin typeface="Calibri" panose="020F0502020204030204" pitchFamily="34" charset="0"/>
              </a:rPr>
              <a:t>	</a:t>
            </a:r>
          </a:p>
        </p:txBody>
      </p:sp>
      <p:sp>
        <p:nvSpPr>
          <p:cNvPr id="11" name="Marcador de contenido 2">
            <a:extLst>
              <a:ext uri="{FF2B5EF4-FFF2-40B4-BE49-F238E27FC236}">
                <a16:creationId xmlns:a16="http://schemas.microsoft.com/office/drawing/2014/main" id="{DB1E0670-6147-2E2E-21E2-B0B31B83DEF5}"/>
              </a:ext>
            </a:extLst>
          </p:cNvPr>
          <p:cNvSpPr>
            <a:spLocks noGrp="1"/>
          </p:cNvSpPr>
          <p:nvPr>
            <p:ph idx="1"/>
          </p:nvPr>
        </p:nvSpPr>
        <p:spPr>
          <a:xfrm>
            <a:off x="5853638" y="1702376"/>
            <a:ext cx="3123298" cy="2770882"/>
          </a:xfrm>
        </p:spPr>
        <p:txBody>
          <a:bodyPr>
            <a:noAutofit/>
          </a:bodyPr>
          <a:lstStyle/>
          <a:p>
            <a:pPr marL="0" indent="0" algn="just">
              <a:buNone/>
            </a:pPr>
            <a:r>
              <a:rPr lang="es-MX" sz="1800" b="1" dirty="0">
                <a:solidFill>
                  <a:srgbClr val="080809"/>
                </a:solidFill>
                <a:latin typeface="Arial" panose="020B0604020202020204" pitchFamily="34" charset="0"/>
                <a:cs typeface="Arial" panose="020B0604020202020204" pitchFamily="34" charset="0"/>
              </a:rPr>
              <a:t>Nuevamente nos reunimos con el corporativo de la empresa </a:t>
            </a:r>
            <a:r>
              <a:rPr lang="es-MX" sz="1800" b="1" dirty="0">
                <a:solidFill>
                  <a:srgbClr val="A20000"/>
                </a:solidFill>
                <a:latin typeface="Arial" panose="020B0604020202020204" pitchFamily="34" charset="0"/>
                <a:cs typeface="Arial" panose="020B0604020202020204" pitchFamily="34" charset="0"/>
              </a:rPr>
              <a:t>CPP</a:t>
            </a:r>
            <a:r>
              <a:rPr lang="es-MX" sz="1800" b="1" dirty="0">
                <a:solidFill>
                  <a:srgbClr val="080809"/>
                </a:solidFill>
                <a:latin typeface="Arial" panose="020B0604020202020204" pitchFamily="34" charset="0"/>
                <a:cs typeface="Arial" panose="020B0604020202020204" pitchFamily="34" charset="0"/>
              </a:rPr>
              <a:t>, en esta ocasión con el </a:t>
            </a:r>
            <a:r>
              <a:rPr lang="it-IT" sz="1800" b="1" dirty="0">
                <a:solidFill>
                  <a:srgbClr val="A20000"/>
                </a:solidFill>
                <a:latin typeface="Arial" panose="020B0604020202020204" pitchFamily="34" charset="0"/>
                <a:cs typeface="Arial" panose="020B0604020202020204" pitchFamily="34" charset="0"/>
              </a:rPr>
              <a:t>Presidente CPP Titanio,</a:t>
            </a:r>
            <a:r>
              <a:rPr lang="es-MX" sz="1800" b="1" dirty="0">
                <a:solidFill>
                  <a:srgbClr val="A20000"/>
                </a:solidFill>
                <a:latin typeface="Arial" panose="020B0604020202020204" pitchFamily="34" charset="0"/>
                <a:cs typeface="Arial" panose="020B0604020202020204" pitchFamily="34" charset="0"/>
              </a:rPr>
              <a:t> </a:t>
            </a:r>
            <a:r>
              <a:rPr lang="it-IT" sz="1800" b="1" dirty="0">
                <a:solidFill>
                  <a:srgbClr val="A20000"/>
                </a:solidFill>
                <a:latin typeface="Arial" panose="020B0604020202020204" pitchFamily="34" charset="0"/>
                <a:cs typeface="Arial" panose="020B0604020202020204" pitchFamily="34" charset="0"/>
              </a:rPr>
              <a:t>Anthony Morton</a:t>
            </a:r>
            <a:r>
              <a:rPr lang="it-IT" sz="1800" b="1" dirty="0">
                <a:solidFill>
                  <a:srgbClr val="080809"/>
                </a:solidFill>
                <a:latin typeface="Arial" panose="020B0604020202020204" pitchFamily="34" charset="0"/>
                <a:cs typeface="Arial" panose="020B0604020202020204" pitchFamily="34" charset="0"/>
              </a:rPr>
              <a:t>, </a:t>
            </a:r>
            <a:r>
              <a:rPr lang="es-MX" sz="1800" b="1" dirty="0">
                <a:solidFill>
                  <a:srgbClr val="080809"/>
                </a:solidFill>
                <a:latin typeface="Arial" panose="020B0604020202020204" pitchFamily="34" charset="0"/>
                <a:cs typeface="Arial" panose="020B0604020202020204" pitchFamily="34" charset="0"/>
              </a:rPr>
              <a:t>bajo el interés de conocer las actividades y los avances del Diplomado que se realizan conjuntamente.</a:t>
            </a:r>
          </a:p>
        </p:txBody>
      </p:sp>
      <p:pic>
        <p:nvPicPr>
          <p:cNvPr id="2" name="Imagen 1">
            <a:extLst>
              <a:ext uri="{FF2B5EF4-FFF2-40B4-BE49-F238E27FC236}">
                <a16:creationId xmlns:a16="http://schemas.microsoft.com/office/drawing/2014/main" id="{BD09EAFB-97C6-2D42-DE65-2300F7F17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383" y="3429000"/>
            <a:ext cx="2389706" cy="2987132"/>
          </a:xfrm>
          <a:prstGeom prst="rect">
            <a:avLst/>
          </a:prstGeom>
        </p:spPr>
      </p:pic>
      <p:pic>
        <p:nvPicPr>
          <p:cNvPr id="3" name="Imagen 2">
            <a:extLst>
              <a:ext uri="{FF2B5EF4-FFF2-40B4-BE49-F238E27FC236}">
                <a16:creationId xmlns:a16="http://schemas.microsoft.com/office/drawing/2014/main" id="{2BFC7139-C865-3E02-87B0-4326B0F4D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88" y="1207832"/>
            <a:ext cx="3007976" cy="3759970"/>
          </a:xfrm>
          <a:prstGeom prst="rect">
            <a:avLst/>
          </a:prstGeom>
        </p:spPr>
      </p:pic>
    </p:spTree>
    <p:extLst>
      <p:ext uri="{BB962C8B-B14F-4D97-AF65-F5344CB8AC3E}">
        <p14:creationId xmlns:p14="http://schemas.microsoft.com/office/powerpoint/2010/main" val="410236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8E5BB-5B34-F16C-46FE-215BE5FF9178}"/>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EF128AFE-5B6C-A6D6-E791-F34D533388FA}"/>
              </a:ext>
            </a:extLst>
          </p:cNvPr>
          <p:cNvSpPr/>
          <p:nvPr/>
        </p:nvSpPr>
        <p:spPr>
          <a:xfrm>
            <a:off x="1183624" y="1602100"/>
            <a:ext cx="3587228" cy="4472849"/>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4" name="CuadroTexto 3">
            <a:extLst>
              <a:ext uri="{FF2B5EF4-FFF2-40B4-BE49-F238E27FC236}">
                <a16:creationId xmlns:a16="http://schemas.microsoft.com/office/drawing/2014/main" id="{6E2EAB8A-8893-F8A2-34AB-99E41684CC58}"/>
              </a:ext>
            </a:extLst>
          </p:cNvPr>
          <p:cNvSpPr txBox="1"/>
          <p:nvPr/>
        </p:nvSpPr>
        <p:spPr>
          <a:xfrm>
            <a:off x="382210" y="644551"/>
            <a:ext cx="8122024" cy="707886"/>
          </a:xfrm>
          <a:prstGeom prst="rect">
            <a:avLst/>
          </a:prstGeom>
          <a:noFill/>
        </p:spPr>
        <p:txBody>
          <a:bodyPr wrap="square" rtlCol="0">
            <a:spAutoFit/>
          </a:bodyPr>
          <a:lstStyle/>
          <a:p>
            <a:pPr algn="ctr"/>
            <a:r>
              <a:rPr lang="es-ES" sz="2000" b="1" dirty="0">
                <a:solidFill>
                  <a:srgbClr val="222222"/>
                </a:solidFill>
                <a:effectLst/>
                <a:latin typeface="Arial" panose="020B0604020202020204" pitchFamily="34" charset="0"/>
              </a:rPr>
              <a:t>FORO ESTATAL DE CONSULTA PÚBLICA PARA LA SIMPLIFICACIÓN DE TRÁMITES Y SERVICIOS DE SONORA</a:t>
            </a:r>
            <a:r>
              <a:rPr lang="es-MX" sz="1600" b="0" i="0" u="none" strike="noStrike" baseline="0" dirty="0">
                <a:solidFill>
                  <a:srgbClr val="000000"/>
                </a:solidFill>
                <a:latin typeface="Calibri" panose="020F0502020204030204" pitchFamily="34" charset="0"/>
              </a:rPr>
              <a:t>	</a:t>
            </a:r>
          </a:p>
        </p:txBody>
      </p:sp>
      <p:sp>
        <p:nvSpPr>
          <p:cNvPr id="11" name="Marcador de contenido 2">
            <a:extLst>
              <a:ext uri="{FF2B5EF4-FFF2-40B4-BE49-F238E27FC236}">
                <a16:creationId xmlns:a16="http://schemas.microsoft.com/office/drawing/2014/main" id="{EE9519E0-4D97-19DA-9B15-945F9B767D6D}"/>
              </a:ext>
            </a:extLst>
          </p:cNvPr>
          <p:cNvSpPr>
            <a:spLocks noGrp="1"/>
          </p:cNvSpPr>
          <p:nvPr>
            <p:ph idx="1"/>
          </p:nvPr>
        </p:nvSpPr>
        <p:spPr>
          <a:xfrm>
            <a:off x="6344015" y="1935799"/>
            <a:ext cx="2638620" cy="2770882"/>
          </a:xfrm>
        </p:spPr>
        <p:txBody>
          <a:bodyPr>
            <a:noAutofit/>
          </a:bodyPr>
          <a:lstStyle/>
          <a:p>
            <a:pPr marL="0" indent="0" algn="just">
              <a:buNone/>
            </a:pPr>
            <a:r>
              <a:rPr lang="es-ES" sz="1800" b="1" i="0" dirty="0">
                <a:solidFill>
                  <a:srgbClr val="222222"/>
                </a:solidFill>
                <a:effectLst/>
                <a:latin typeface="Arial" panose="020B0604020202020204" pitchFamily="34" charset="0"/>
                <a:cs typeface="Arial" panose="020B0604020202020204" pitchFamily="34" charset="0"/>
              </a:rPr>
              <a:t>El foro tuvo como objetivo recabar los comentarios y </a:t>
            </a:r>
            <a:r>
              <a:rPr lang="es-ES" sz="1800" b="1" i="0" dirty="0">
                <a:solidFill>
                  <a:srgbClr val="A20000"/>
                </a:solidFill>
                <a:effectLst/>
                <a:latin typeface="Arial" panose="020B0604020202020204" pitchFamily="34" charset="0"/>
                <a:cs typeface="Arial" panose="020B0604020202020204" pitchFamily="34" charset="0"/>
              </a:rPr>
              <a:t>propuestas de mejora de la regulación vigente y simplificar los trámites que impiden o limitan la actividad económica y el desarrollo empresarial </a:t>
            </a:r>
            <a:r>
              <a:rPr lang="es-ES" sz="1800" b="1" i="0" dirty="0">
                <a:solidFill>
                  <a:srgbClr val="222222"/>
                </a:solidFill>
                <a:effectLst/>
                <a:latin typeface="Arial" panose="020B0604020202020204" pitchFamily="34" charset="0"/>
                <a:cs typeface="Arial" panose="020B0604020202020204" pitchFamily="34" charset="0"/>
              </a:rPr>
              <a:t>conforme a las opiniones de los representantes de los sectores privado, social y académico.</a:t>
            </a:r>
          </a:p>
        </p:txBody>
      </p:sp>
      <p:pic>
        <p:nvPicPr>
          <p:cNvPr id="3" name="Imagen 2">
            <a:extLst>
              <a:ext uri="{FF2B5EF4-FFF2-40B4-BE49-F238E27FC236}">
                <a16:creationId xmlns:a16="http://schemas.microsoft.com/office/drawing/2014/main" id="{FDB75072-D40F-250A-37BA-11BEEC8BD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165" y="1420186"/>
            <a:ext cx="3615300" cy="2407690"/>
          </a:xfrm>
          <a:prstGeom prst="rect">
            <a:avLst/>
          </a:prstGeom>
        </p:spPr>
      </p:pic>
      <p:pic>
        <p:nvPicPr>
          <p:cNvPr id="6" name="Imagen 5">
            <a:extLst>
              <a:ext uri="{FF2B5EF4-FFF2-40B4-BE49-F238E27FC236}">
                <a16:creationId xmlns:a16="http://schemas.microsoft.com/office/drawing/2014/main" id="{42245558-2DB6-D513-4D5F-6CDFD7E5E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65" y="3938795"/>
            <a:ext cx="3615300" cy="2493538"/>
          </a:xfrm>
          <a:prstGeom prst="rect">
            <a:avLst/>
          </a:prstGeom>
        </p:spPr>
      </p:pic>
      <p:pic>
        <p:nvPicPr>
          <p:cNvPr id="9" name="Imagen 8">
            <a:extLst>
              <a:ext uri="{FF2B5EF4-FFF2-40B4-BE49-F238E27FC236}">
                <a16:creationId xmlns:a16="http://schemas.microsoft.com/office/drawing/2014/main" id="{E7F0C1B4-8741-A4E6-2049-9A8F9478E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001" y="2624031"/>
            <a:ext cx="2072014" cy="2762686"/>
          </a:xfrm>
          <a:prstGeom prst="rect">
            <a:avLst/>
          </a:prstGeom>
        </p:spPr>
      </p:pic>
    </p:spTree>
    <p:extLst>
      <p:ext uri="{BB962C8B-B14F-4D97-AF65-F5344CB8AC3E}">
        <p14:creationId xmlns:p14="http://schemas.microsoft.com/office/powerpoint/2010/main" val="201237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9BB89-9AE4-6B3A-1851-692B9956669B}"/>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FD549FB7-8B4D-D9A7-1011-0764971B3FE5}"/>
              </a:ext>
            </a:extLst>
          </p:cNvPr>
          <p:cNvSpPr/>
          <p:nvPr/>
        </p:nvSpPr>
        <p:spPr>
          <a:xfrm>
            <a:off x="175813" y="3437877"/>
            <a:ext cx="8746956" cy="1571800"/>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4" name="CuadroTexto 3">
            <a:extLst>
              <a:ext uri="{FF2B5EF4-FFF2-40B4-BE49-F238E27FC236}">
                <a16:creationId xmlns:a16="http://schemas.microsoft.com/office/drawing/2014/main" id="{6FA28CCE-927D-405C-62F1-E49C31BC48E9}"/>
              </a:ext>
            </a:extLst>
          </p:cNvPr>
          <p:cNvSpPr txBox="1"/>
          <p:nvPr/>
        </p:nvSpPr>
        <p:spPr>
          <a:xfrm>
            <a:off x="510988" y="648581"/>
            <a:ext cx="8122024" cy="830997"/>
          </a:xfrm>
          <a:prstGeom prst="rect">
            <a:avLst/>
          </a:prstGeom>
          <a:noFill/>
        </p:spPr>
        <p:txBody>
          <a:bodyPr wrap="square" rtlCol="0">
            <a:spAutoFit/>
          </a:bodyPr>
          <a:lstStyle/>
          <a:p>
            <a:pPr algn="ctr"/>
            <a:r>
              <a:rPr lang="es-MX" sz="2400" b="1" i="0" u="none" strike="noStrike" baseline="0" dirty="0">
                <a:solidFill>
                  <a:srgbClr val="000000"/>
                </a:solidFill>
                <a:latin typeface="Arial" panose="020B0604020202020204" pitchFamily="34" charset="0"/>
                <a:cs typeface="Arial" panose="020B0604020202020204" pitchFamily="34" charset="0"/>
              </a:rPr>
              <a:t>CEREMONIA DE ENTREGA DE TÍTULOS</a:t>
            </a:r>
          </a:p>
          <a:p>
            <a:pPr algn="ctr"/>
            <a:r>
              <a:rPr lang="es-MX" sz="2400" b="1" dirty="0">
                <a:solidFill>
                  <a:srgbClr val="000000"/>
                </a:solidFill>
                <a:latin typeface="Arial" panose="020B0604020202020204" pitchFamily="34" charset="0"/>
                <a:cs typeface="Arial" panose="020B0604020202020204" pitchFamily="34" charset="0"/>
              </a:rPr>
              <a:t>INGENIERÍA EN MECATRÓNICA</a:t>
            </a:r>
            <a:r>
              <a:rPr lang="es-MX" sz="2400" b="1" i="0" u="none" strike="noStrike" baseline="0" dirty="0">
                <a:solidFill>
                  <a:srgbClr val="000000"/>
                </a:solidFill>
                <a:latin typeface="Arial" panose="020B0604020202020204" pitchFamily="34" charset="0"/>
                <a:cs typeface="Arial" panose="020B0604020202020204" pitchFamily="34" charset="0"/>
              </a:rPr>
              <a:t>	</a:t>
            </a:r>
          </a:p>
        </p:txBody>
      </p:sp>
      <p:sp>
        <p:nvSpPr>
          <p:cNvPr id="11" name="Marcador de contenido 2">
            <a:extLst>
              <a:ext uri="{FF2B5EF4-FFF2-40B4-BE49-F238E27FC236}">
                <a16:creationId xmlns:a16="http://schemas.microsoft.com/office/drawing/2014/main" id="{95DC7A97-10CE-F52A-A29F-22333207113C}"/>
              </a:ext>
            </a:extLst>
          </p:cNvPr>
          <p:cNvSpPr>
            <a:spLocks noGrp="1"/>
          </p:cNvSpPr>
          <p:nvPr>
            <p:ph idx="1"/>
          </p:nvPr>
        </p:nvSpPr>
        <p:spPr>
          <a:xfrm>
            <a:off x="610640" y="1676211"/>
            <a:ext cx="7922719" cy="955912"/>
          </a:xfrm>
        </p:spPr>
        <p:txBody>
          <a:bodyPr>
            <a:noAutofit/>
          </a:bodyPr>
          <a:lstStyle/>
          <a:p>
            <a:pPr marL="0" indent="0" algn="just">
              <a:buNone/>
            </a:pPr>
            <a:r>
              <a:rPr lang="es-MX" sz="1800" b="1" dirty="0">
                <a:solidFill>
                  <a:srgbClr val="080809"/>
                </a:solidFill>
                <a:latin typeface="Arial" panose="020B0604020202020204" pitchFamily="34" charset="0"/>
                <a:cs typeface="Arial" panose="020B0604020202020204" pitchFamily="34" charset="0"/>
              </a:rPr>
              <a:t>Como cierre de la última generación de Ingeniería en Mecatrónica derivado del </a:t>
            </a:r>
            <a:r>
              <a:rPr lang="es-MX" sz="1800" b="1" dirty="0">
                <a:solidFill>
                  <a:srgbClr val="A20000"/>
                </a:solidFill>
                <a:latin typeface="Arial" panose="020B0604020202020204" pitchFamily="34" charset="0"/>
                <a:cs typeface="Arial" panose="020B0604020202020204" pitchFamily="34" charset="0"/>
              </a:rPr>
              <a:t>convenio de colaboración</a:t>
            </a:r>
            <a:r>
              <a:rPr lang="es-MX" sz="1800" b="1" dirty="0">
                <a:solidFill>
                  <a:srgbClr val="080809"/>
                </a:solidFill>
                <a:latin typeface="Arial" panose="020B0604020202020204" pitchFamily="34" charset="0"/>
                <a:cs typeface="Arial" panose="020B0604020202020204" pitchFamily="34" charset="0"/>
              </a:rPr>
              <a:t> entre la </a:t>
            </a:r>
            <a:r>
              <a:rPr lang="es-MX" sz="1800" b="1" dirty="0">
                <a:solidFill>
                  <a:srgbClr val="A20000"/>
                </a:solidFill>
                <a:latin typeface="Arial" panose="020B0604020202020204" pitchFamily="34" charset="0"/>
                <a:cs typeface="Arial" panose="020B0604020202020204" pitchFamily="34" charset="0"/>
              </a:rPr>
              <a:t>UTGuaymas y </a:t>
            </a:r>
            <a:r>
              <a:rPr lang="es-MX" sz="1800" b="1" dirty="0" err="1">
                <a:solidFill>
                  <a:srgbClr val="A20000"/>
                </a:solidFill>
                <a:latin typeface="Arial" panose="020B0604020202020204" pitchFamily="34" charset="0"/>
                <a:cs typeface="Arial" panose="020B0604020202020204" pitchFamily="34" charset="0"/>
              </a:rPr>
              <a:t>UTNogales</a:t>
            </a:r>
            <a:r>
              <a:rPr lang="es-MX" sz="1800" b="1" dirty="0">
                <a:solidFill>
                  <a:srgbClr val="080809"/>
                </a:solidFill>
                <a:latin typeface="Arial" panose="020B0604020202020204" pitchFamily="34" charset="0"/>
                <a:cs typeface="Arial" panose="020B0604020202020204" pitchFamily="34" charset="0"/>
              </a:rPr>
              <a:t>, se entregaron </a:t>
            </a:r>
            <a:r>
              <a:rPr lang="es-MX" sz="2400" b="1" dirty="0">
                <a:solidFill>
                  <a:srgbClr val="A20000"/>
                </a:solidFill>
                <a:latin typeface="Arial" panose="020B0604020202020204" pitchFamily="34" charset="0"/>
                <a:cs typeface="Arial" panose="020B0604020202020204" pitchFamily="34" charset="0"/>
              </a:rPr>
              <a:t>36 títulos </a:t>
            </a:r>
            <a:r>
              <a:rPr lang="es-MX" sz="1800" b="1" dirty="0">
                <a:solidFill>
                  <a:srgbClr val="080809"/>
                </a:solidFill>
                <a:latin typeface="Arial" panose="020B0604020202020204" pitchFamily="34" charset="0"/>
                <a:cs typeface="Arial" panose="020B0604020202020204" pitchFamily="34" charset="0"/>
              </a:rPr>
              <a:t>a egresados de </a:t>
            </a:r>
            <a:r>
              <a:rPr lang="es-MX" sz="1800" b="1" dirty="0">
                <a:solidFill>
                  <a:srgbClr val="A20000"/>
                </a:solidFill>
                <a:latin typeface="Arial" panose="020B0604020202020204" pitchFamily="34" charset="0"/>
                <a:cs typeface="Arial" panose="020B0604020202020204" pitchFamily="34" charset="0"/>
              </a:rPr>
              <a:t>Ingeniería en Mecatrónica. </a:t>
            </a:r>
          </a:p>
        </p:txBody>
      </p:sp>
      <p:pic>
        <p:nvPicPr>
          <p:cNvPr id="9" name="Imagen 8">
            <a:extLst>
              <a:ext uri="{FF2B5EF4-FFF2-40B4-BE49-F238E27FC236}">
                <a16:creationId xmlns:a16="http://schemas.microsoft.com/office/drawing/2014/main" id="{DBCB17CE-76D2-0F47-4816-F896BCC5D7B2}"/>
              </a:ext>
            </a:extLst>
          </p:cNvPr>
          <p:cNvPicPr>
            <a:picLocks noChangeAspect="1"/>
          </p:cNvPicPr>
          <p:nvPr/>
        </p:nvPicPr>
        <p:blipFill>
          <a:blip r:embed="rId2">
            <a:extLst>
              <a:ext uri="{28A0092B-C50C-407E-A947-70E740481C1C}">
                <a14:useLocalDpi xmlns:a14="http://schemas.microsoft.com/office/drawing/2010/main" val="0"/>
              </a:ext>
            </a:extLst>
          </a:blip>
          <a:srcRect t="22557"/>
          <a:stretch/>
        </p:blipFill>
        <p:spPr>
          <a:xfrm>
            <a:off x="2531568" y="3172257"/>
            <a:ext cx="4080864" cy="2370248"/>
          </a:xfrm>
          <a:prstGeom prst="rect">
            <a:avLst/>
          </a:prstGeom>
        </p:spPr>
      </p:pic>
      <p:pic>
        <p:nvPicPr>
          <p:cNvPr id="12" name="Imagen 11">
            <a:extLst>
              <a:ext uri="{FF2B5EF4-FFF2-40B4-BE49-F238E27FC236}">
                <a16:creationId xmlns:a16="http://schemas.microsoft.com/office/drawing/2014/main" id="{F0692227-A090-90F4-604A-A70F1BBBBDA8}"/>
              </a:ext>
            </a:extLst>
          </p:cNvPr>
          <p:cNvPicPr>
            <a:picLocks noChangeAspect="1"/>
          </p:cNvPicPr>
          <p:nvPr/>
        </p:nvPicPr>
        <p:blipFill>
          <a:blip r:embed="rId3">
            <a:extLst>
              <a:ext uri="{28A0092B-C50C-407E-A947-70E740481C1C}">
                <a14:useLocalDpi xmlns:a14="http://schemas.microsoft.com/office/drawing/2010/main" val="0"/>
              </a:ext>
            </a:extLst>
          </a:blip>
          <a:srcRect t="14134" r="16787" b="7486"/>
          <a:stretch/>
        </p:blipFill>
        <p:spPr>
          <a:xfrm>
            <a:off x="399651" y="3133316"/>
            <a:ext cx="1888880" cy="2370248"/>
          </a:xfrm>
          <a:prstGeom prst="rect">
            <a:avLst/>
          </a:prstGeom>
        </p:spPr>
      </p:pic>
      <p:pic>
        <p:nvPicPr>
          <p:cNvPr id="14" name="Imagen 13">
            <a:extLst>
              <a:ext uri="{FF2B5EF4-FFF2-40B4-BE49-F238E27FC236}">
                <a16:creationId xmlns:a16="http://schemas.microsoft.com/office/drawing/2014/main" id="{81702781-E4D4-4C3F-DD33-8386D6671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419" y="3172257"/>
            <a:ext cx="1888880" cy="2366446"/>
          </a:xfrm>
          <a:prstGeom prst="rect">
            <a:avLst/>
          </a:prstGeom>
        </p:spPr>
      </p:pic>
    </p:spTree>
    <p:extLst>
      <p:ext uri="{BB962C8B-B14F-4D97-AF65-F5344CB8AC3E}">
        <p14:creationId xmlns:p14="http://schemas.microsoft.com/office/powerpoint/2010/main" val="154480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96ACB-FAAA-5371-42D9-040521804AD5}"/>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61F82448-EFD4-C3CB-0DAD-30E06C1BA049}"/>
              </a:ext>
            </a:extLst>
          </p:cNvPr>
          <p:cNvSpPr/>
          <p:nvPr/>
        </p:nvSpPr>
        <p:spPr>
          <a:xfrm>
            <a:off x="964554" y="1284763"/>
            <a:ext cx="3923451" cy="4613891"/>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4" name="CuadroTexto 3">
            <a:extLst>
              <a:ext uri="{FF2B5EF4-FFF2-40B4-BE49-F238E27FC236}">
                <a16:creationId xmlns:a16="http://schemas.microsoft.com/office/drawing/2014/main" id="{8F6112CD-ECF4-235C-4DC2-6843874EA146}"/>
              </a:ext>
            </a:extLst>
          </p:cNvPr>
          <p:cNvSpPr txBox="1"/>
          <p:nvPr/>
        </p:nvSpPr>
        <p:spPr>
          <a:xfrm>
            <a:off x="510988" y="769136"/>
            <a:ext cx="8122024" cy="461665"/>
          </a:xfrm>
          <a:prstGeom prst="rect">
            <a:avLst/>
          </a:prstGeom>
          <a:noFill/>
        </p:spPr>
        <p:txBody>
          <a:bodyPr wrap="square" rtlCol="0">
            <a:spAutoFit/>
          </a:bodyPr>
          <a:lstStyle/>
          <a:p>
            <a:pPr algn="ctr"/>
            <a:r>
              <a:rPr lang="es-MX" sz="2400" b="1" i="0" u="none" strike="noStrike" baseline="0" dirty="0">
                <a:solidFill>
                  <a:srgbClr val="000000"/>
                </a:solidFill>
                <a:latin typeface="Arial" panose="020B0604020202020204" pitchFamily="34" charset="0"/>
                <a:cs typeface="Arial" panose="020B0604020202020204" pitchFamily="34" charset="0"/>
              </a:rPr>
              <a:t>SONORA TECH FORUM	</a:t>
            </a:r>
          </a:p>
        </p:txBody>
      </p:sp>
      <p:sp>
        <p:nvSpPr>
          <p:cNvPr id="11" name="Marcador de contenido 2">
            <a:extLst>
              <a:ext uri="{FF2B5EF4-FFF2-40B4-BE49-F238E27FC236}">
                <a16:creationId xmlns:a16="http://schemas.microsoft.com/office/drawing/2014/main" id="{7FB6BA15-EDA3-79B9-2D91-63C39C6189CE}"/>
              </a:ext>
            </a:extLst>
          </p:cNvPr>
          <p:cNvSpPr>
            <a:spLocks noGrp="1"/>
          </p:cNvSpPr>
          <p:nvPr>
            <p:ph idx="1"/>
          </p:nvPr>
        </p:nvSpPr>
        <p:spPr>
          <a:xfrm>
            <a:off x="5836024" y="1968300"/>
            <a:ext cx="2998695" cy="4073672"/>
          </a:xfrm>
        </p:spPr>
        <p:txBody>
          <a:bodyPr>
            <a:noAutofit/>
          </a:bodyPr>
          <a:lstStyle/>
          <a:p>
            <a:pPr marL="0" indent="0" algn="just">
              <a:buNone/>
            </a:pPr>
            <a:r>
              <a:rPr lang="es-ES" sz="1800" b="1" dirty="0">
                <a:solidFill>
                  <a:srgbClr val="000000"/>
                </a:solidFill>
                <a:latin typeface="Arial" panose="020B0604020202020204" pitchFamily="34" charset="0"/>
                <a:cs typeface="Arial" panose="020B0604020202020204" pitchFamily="34" charset="0"/>
              </a:rPr>
              <a:t>E</a:t>
            </a:r>
            <a:r>
              <a:rPr lang="es-ES" sz="1800" b="1" i="0" dirty="0">
                <a:solidFill>
                  <a:srgbClr val="000000"/>
                </a:solidFill>
                <a:effectLst/>
                <a:latin typeface="Arial" panose="020B0604020202020204" pitchFamily="34" charset="0"/>
                <a:cs typeface="Arial" panose="020B0604020202020204" pitchFamily="34" charset="0"/>
              </a:rPr>
              <a:t>l Gobierno de Sonora organizó el Sonora </a:t>
            </a:r>
            <a:r>
              <a:rPr lang="es-ES" sz="1800" b="1" i="0" dirty="0" err="1">
                <a:solidFill>
                  <a:srgbClr val="000000"/>
                </a:solidFill>
                <a:effectLst/>
                <a:latin typeface="Arial" panose="020B0604020202020204" pitchFamily="34" charset="0"/>
                <a:cs typeface="Arial" panose="020B0604020202020204" pitchFamily="34" charset="0"/>
              </a:rPr>
              <a:t>Tech</a:t>
            </a:r>
            <a:r>
              <a:rPr lang="es-ES" sz="1800" b="1" i="0" dirty="0">
                <a:solidFill>
                  <a:srgbClr val="000000"/>
                </a:solidFill>
                <a:effectLst/>
                <a:latin typeface="Arial" panose="020B0604020202020204" pitchFamily="34" charset="0"/>
                <a:cs typeface="Arial" panose="020B0604020202020204" pitchFamily="34" charset="0"/>
              </a:rPr>
              <a:t> </a:t>
            </a:r>
            <a:r>
              <a:rPr lang="es-ES" sz="1800" b="1" i="0" dirty="0" err="1">
                <a:solidFill>
                  <a:srgbClr val="000000"/>
                </a:solidFill>
                <a:effectLst/>
                <a:latin typeface="Arial" panose="020B0604020202020204" pitchFamily="34" charset="0"/>
                <a:cs typeface="Arial" panose="020B0604020202020204" pitchFamily="34" charset="0"/>
              </a:rPr>
              <a:t>Forum</a:t>
            </a:r>
            <a:r>
              <a:rPr lang="es-ES" sz="1800" b="1" i="0" dirty="0">
                <a:solidFill>
                  <a:srgbClr val="000000"/>
                </a:solidFill>
                <a:effectLst/>
                <a:latin typeface="Arial" panose="020B0604020202020204" pitchFamily="34" charset="0"/>
                <a:cs typeface="Arial" panose="020B0604020202020204" pitchFamily="34" charset="0"/>
              </a:rPr>
              <a:t> “</a:t>
            </a:r>
            <a:r>
              <a:rPr lang="es-ES" sz="1800" b="1" i="0" dirty="0" err="1">
                <a:solidFill>
                  <a:srgbClr val="A20000"/>
                </a:solidFill>
                <a:effectLst/>
                <a:latin typeface="Arial" panose="020B0604020202020204" pitchFamily="34" charset="0"/>
                <a:cs typeface="Arial" panose="020B0604020202020204" pitchFamily="34" charset="0"/>
              </a:rPr>
              <a:t>Semiconductors</a:t>
            </a:r>
            <a:r>
              <a:rPr lang="es-ES" sz="1800" b="1" i="0" dirty="0">
                <a:solidFill>
                  <a:srgbClr val="A20000"/>
                </a:solidFill>
                <a:effectLst/>
                <a:latin typeface="Arial" panose="020B0604020202020204" pitchFamily="34" charset="0"/>
                <a:cs typeface="Arial" panose="020B0604020202020204" pitchFamily="34" charset="0"/>
              </a:rPr>
              <a:t> and </a:t>
            </a:r>
            <a:r>
              <a:rPr lang="es-ES" sz="1800" b="1" i="0" dirty="0" err="1">
                <a:solidFill>
                  <a:srgbClr val="A20000"/>
                </a:solidFill>
                <a:effectLst/>
                <a:latin typeface="Arial" panose="020B0604020202020204" pitchFamily="34" charset="0"/>
                <a:cs typeface="Arial" panose="020B0604020202020204" pitchFamily="34" charset="0"/>
              </a:rPr>
              <a:t>The</a:t>
            </a:r>
            <a:r>
              <a:rPr lang="es-ES" sz="1800" b="1" i="0" dirty="0">
                <a:solidFill>
                  <a:srgbClr val="A20000"/>
                </a:solidFill>
                <a:effectLst/>
                <a:latin typeface="Arial" panose="020B0604020202020204" pitchFamily="34" charset="0"/>
                <a:cs typeface="Arial" panose="020B0604020202020204" pitchFamily="34" charset="0"/>
              </a:rPr>
              <a:t> Future </a:t>
            </a:r>
            <a:r>
              <a:rPr lang="es-ES" sz="1800" b="1" i="0" dirty="0" err="1">
                <a:solidFill>
                  <a:srgbClr val="A20000"/>
                </a:solidFill>
                <a:effectLst/>
                <a:latin typeface="Arial" panose="020B0604020202020204" pitchFamily="34" charset="0"/>
                <a:cs typeface="Arial" panose="020B0604020202020204" pitchFamily="34" charset="0"/>
              </a:rPr>
              <a:t>of</a:t>
            </a:r>
            <a:r>
              <a:rPr lang="es-ES" sz="1800" b="1" i="0" dirty="0">
                <a:solidFill>
                  <a:srgbClr val="A20000"/>
                </a:solidFill>
                <a:effectLst/>
                <a:latin typeface="Arial" panose="020B0604020202020204" pitchFamily="34" charset="0"/>
                <a:cs typeface="Arial" panose="020B0604020202020204" pitchFamily="34" charset="0"/>
              </a:rPr>
              <a:t> Energy”,</a:t>
            </a:r>
            <a:r>
              <a:rPr lang="es-ES" sz="1800" b="1" i="0" dirty="0">
                <a:solidFill>
                  <a:srgbClr val="000000"/>
                </a:solidFill>
                <a:effectLst/>
                <a:latin typeface="Arial" panose="020B0604020202020204" pitchFamily="34" charset="0"/>
                <a:cs typeface="Arial" panose="020B0604020202020204" pitchFamily="34" charset="0"/>
              </a:rPr>
              <a:t> como parte de los esfuerzos para consolidar la innovación, la sostenibilidad y la formación de talento altamente especializado. El evento estuvo encabezado por el secretario de Educación, </a:t>
            </a:r>
            <a:r>
              <a:rPr lang="es-ES" sz="1800" b="1" i="0" dirty="0" err="1">
                <a:solidFill>
                  <a:srgbClr val="000000"/>
                </a:solidFill>
                <a:effectLst/>
                <a:latin typeface="Arial" panose="020B0604020202020204" pitchFamily="34" charset="0"/>
                <a:cs typeface="Arial" panose="020B0604020202020204" pitchFamily="34" charset="0"/>
              </a:rPr>
              <a:t>Froylan</a:t>
            </a:r>
            <a:r>
              <a:rPr lang="es-ES" sz="1800" b="1" i="0" dirty="0">
                <a:solidFill>
                  <a:srgbClr val="000000"/>
                </a:solidFill>
                <a:effectLst/>
                <a:latin typeface="Arial" panose="020B0604020202020204" pitchFamily="34" charset="0"/>
                <a:cs typeface="Arial" panose="020B0604020202020204" pitchFamily="34" charset="0"/>
              </a:rPr>
              <a:t> Gámez Gamboa.</a:t>
            </a:r>
          </a:p>
          <a:p>
            <a:pPr marL="0" indent="0" algn="just">
              <a:buNone/>
            </a:pPr>
            <a:endParaRPr lang="es-MX" sz="2000" b="1" dirty="0">
              <a:solidFill>
                <a:srgbClr val="A20000"/>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78D6284B-F692-F989-9DB9-7939D800D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879" y="2864258"/>
            <a:ext cx="2420470" cy="3224606"/>
          </a:xfrm>
          <a:prstGeom prst="rect">
            <a:avLst/>
          </a:prstGeom>
        </p:spPr>
      </p:pic>
      <p:pic>
        <p:nvPicPr>
          <p:cNvPr id="6" name="Imagen 5">
            <a:extLst>
              <a:ext uri="{FF2B5EF4-FFF2-40B4-BE49-F238E27FC236}">
                <a16:creationId xmlns:a16="http://schemas.microsoft.com/office/drawing/2014/main" id="{5988739D-EA58-1252-6CF3-28E352BD1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25" y="1710292"/>
            <a:ext cx="2418454" cy="3224606"/>
          </a:xfrm>
          <a:prstGeom prst="rect">
            <a:avLst/>
          </a:prstGeom>
        </p:spPr>
      </p:pic>
    </p:spTree>
    <p:extLst>
      <p:ext uri="{BB962C8B-B14F-4D97-AF65-F5344CB8AC3E}">
        <p14:creationId xmlns:p14="http://schemas.microsoft.com/office/powerpoint/2010/main" val="193606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02325-6074-D570-919B-B4E17B0FCBDA}"/>
            </a:ext>
          </a:extLst>
        </p:cNvPr>
        <p:cNvGrpSpPr/>
        <p:nvPr/>
      </p:nvGrpSpPr>
      <p:grpSpPr>
        <a:xfrm>
          <a:off x="0" y="0"/>
          <a:ext cx="0" cy="0"/>
          <a:chOff x="0" y="0"/>
          <a:chExt cx="0" cy="0"/>
        </a:xfrm>
      </p:grpSpPr>
      <p:sp>
        <p:nvSpPr>
          <p:cNvPr id="7" name="Marco 6">
            <a:extLst>
              <a:ext uri="{FF2B5EF4-FFF2-40B4-BE49-F238E27FC236}">
                <a16:creationId xmlns:a16="http://schemas.microsoft.com/office/drawing/2014/main" id="{DFB7A39B-EDAB-85B5-FB90-56794402FD80}"/>
              </a:ext>
            </a:extLst>
          </p:cNvPr>
          <p:cNvSpPr/>
          <p:nvPr/>
        </p:nvSpPr>
        <p:spPr>
          <a:xfrm>
            <a:off x="5201172" y="1424300"/>
            <a:ext cx="3587228" cy="4900300"/>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txBody>
          <a:bodyPr/>
          <a:lstStyle/>
          <a:p>
            <a:endParaRPr lang="es-MX" dirty="0"/>
          </a:p>
        </p:txBody>
      </p:sp>
      <p:sp>
        <p:nvSpPr>
          <p:cNvPr id="4" name="CuadroTexto 3">
            <a:extLst>
              <a:ext uri="{FF2B5EF4-FFF2-40B4-BE49-F238E27FC236}">
                <a16:creationId xmlns:a16="http://schemas.microsoft.com/office/drawing/2014/main" id="{33EAB1CE-7ABA-3995-C937-B707837AB09E}"/>
              </a:ext>
            </a:extLst>
          </p:cNvPr>
          <p:cNvSpPr txBox="1"/>
          <p:nvPr/>
        </p:nvSpPr>
        <p:spPr>
          <a:xfrm>
            <a:off x="318668" y="713213"/>
            <a:ext cx="8825332" cy="830997"/>
          </a:xfrm>
          <a:prstGeom prst="rect">
            <a:avLst/>
          </a:prstGeom>
          <a:noFill/>
        </p:spPr>
        <p:txBody>
          <a:bodyPr wrap="square" rtlCol="0">
            <a:spAutoFit/>
          </a:bodyPr>
          <a:lstStyle/>
          <a:p>
            <a:pPr algn="l"/>
            <a:r>
              <a:rPr lang="es-MX" sz="2400" b="1" dirty="0">
                <a:solidFill>
                  <a:srgbClr val="000000"/>
                </a:solidFill>
                <a:effectLst/>
                <a:latin typeface="Arial" panose="020B0604020202020204" pitchFamily="34" charset="0"/>
                <a:ea typeface="Calibri" panose="020F0502020204030204" pitchFamily="34" charset="0"/>
              </a:rPr>
              <a:t>SEGUNDO ENCUENTRO NACIONAL DE NIÑAS STEM 2025</a:t>
            </a:r>
            <a:r>
              <a:rPr lang="es-MX" sz="2400" b="0" i="0" u="none" strike="noStrike" baseline="0" dirty="0">
                <a:solidFill>
                  <a:srgbClr val="000000"/>
                </a:solidFill>
                <a:latin typeface="Calibri" panose="020F0502020204030204" pitchFamily="34" charset="0"/>
              </a:rPr>
              <a:t>	</a:t>
            </a:r>
          </a:p>
        </p:txBody>
      </p:sp>
      <p:sp>
        <p:nvSpPr>
          <p:cNvPr id="11" name="Marcador de contenido 2">
            <a:extLst>
              <a:ext uri="{FF2B5EF4-FFF2-40B4-BE49-F238E27FC236}">
                <a16:creationId xmlns:a16="http://schemas.microsoft.com/office/drawing/2014/main" id="{ADBF18F2-A992-EC5A-4045-B53B4FD32117}"/>
              </a:ext>
            </a:extLst>
          </p:cNvPr>
          <p:cNvSpPr>
            <a:spLocks noGrp="1"/>
          </p:cNvSpPr>
          <p:nvPr>
            <p:ph idx="1"/>
          </p:nvPr>
        </p:nvSpPr>
        <p:spPr>
          <a:xfrm>
            <a:off x="318668" y="2765038"/>
            <a:ext cx="3123298" cy="3323770"/>
          </a:xfrm>
        </p:spPr>
        <p:txBody>
          <a:bodyPr>
            <a:noAutofit/>
          </a:bodyPr>
          <a:lstStyle/>
          <a:p>
            <a:pPr algn="just"/>
            <a:r>
              <a:rPr lang="es-MX" sz="1800" dirty="0">
                <a:latin typeface="Arial" panose="020B0604020202020204" pitchFamily="34" charset="0"/>
                <a:cs typeface="Arial" panose="020B0604020202020204" pitchFamily="34" charset="0"/>
              </a:rPr>
              <a:t>La jornada de </a:t>
            </a:r>
            <a:r>
              <a:rPr lang="es-MX" sz="1800" b="1" dirty="0">
                <a:solidFill>
                  <a:srgbClr val="A20000"/>
                </a:solidFill>
                <a:latin typeface="Arial" panose="020B0604020202020204" pitchFamily="34" charset="0"/>
                <a:cs typeface="Arial" panose="020B0604020202020204" pitchFamily="34" charset="0"/>
              </a:rPr>
              <a:t>Niñas STEM </a:t>
            </a:r>
            <a:r>
              <a:rPr lang="es-MX" sz="1800" dirty="0">
                <a:latin typeface="Arial" panose="020B0604020202020204" pitchFamily="34" charset="0"/>
                <a:cs typeface="Arial" panose="020B0604020202020204" pitchFamily="34" charset="0"/>
              </a:rPr>
              <a:t>tiene una duración de 4 horas en las que se experimentan actividades académicas como:</a:t>
            </a:r>
          </a:p>
          <a:p>
            <a:r>
              <a:rPr lang="es-MX" sz="1800" b="1" dirty="0">
                <a:solidFill>
                  <a:srgbClr val="A20000"/>
                </a:solidFill>
                <a:latin typeface="Arial" panose="020B0604020202020204" pitchFamily="34" charset="0"/>
                <a:cs typeface="Arial" panose="020B0604020202020204" pitchFamily="34" charset="0"/>
              </a:rPr>
              <a:t>Realidad virtual</a:t>
            </a:r>
          </a:p>
          <a:p>
            <a:r>
              <a:rPr lang="es-MX" sz="1800" b="1" dirty="0">
                <a:solidFill>
                  <a:srgbClr val="A20000"/>
                </a:solidFill>
                <a:latin typeface="Arial" panose="020B0604020202020204" pitchFamily="34" charset="0"/>
                <a:cs typeface="Arial" panose="020B0604020202020204" pitchFamily="34" charset="0"/>
              </a:rPr>
              <a:t>Laboratorio de neumática</a:t>
            </a:r>
          </a:p>
          <a:p>
            <a:r>
              <a:rPr lang="es-MX" sz="1800" b="1" dirty="0">
                <a:solidFill>
                  <a:srgbClr val="A20000"/>
                </a:solidFill>
                <a:latin typeface="Arial" panose="020B0604020202020204" pitchFamily="34" charset="0"/>
                <a:cs typeface="Arial" panose="020B0604020202020204" pitchFamily="34" charset="0"/>
              </a:rPr>
              <a:t>Manufactura aditiva en 3D</a:t>
            </a:r>
          </a:p>
          <a:p>
            <a:r>
              <a:rPr lang="es-MX" sz="1800" b="1" dirty="0">
                <a:solidFill>
                  <a:srgbClr val="A20000"/>
                </a:solidFill>
                <a:latin typeface="Arial" panose="020B0604020202020204" pitchFamily="34" charset="0"/>
                <a:cs typeface="Arial" panose="020B0604020202020204" pitchFamily="34" charset="0"/>
              </a:rPr>
              <a:t>Experimentos químico</a:t>
            </a:r>
            <a:endParaRPr lang="en-US" sz="1800" b="1" dirty="0">
              <a:solidFill>
                <a:srgbClr val="A20000"/>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1AD42520-FBAC-1738-AAE8-2999C95E9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106" y="1244497"/>
            <a:ext cx="2594894" cy="1946170"/>
          </a:xfrm>
          <a:prstGeom prst="rect">
            <a:avLst/>
          </a:prstGeom>
        </p:spPr>
      </p:pic>
      <p:pic>
        <p:nvPicPr>
          <p:cNvPr id="9" name="Imagen 8">
            <a:extLst>
              <a:ext uri="{FF2B5EF4-FFF2-40B4-BE49-F238E27FC236}">
                <a16:creationId xmlns:a16="http://schemas.microsoft.com/office/drawing/2014/main" id="{8183A55E-EA65-D9E3-B3AD-5A88F9DDE0BE}"/>
              </a:ext>
            </a:extLst>
          </p:cNvPr>
          <p:cNvPicPr>
            <a:picLocks noChangeAspect="1"/>
          </p:cNvPicPr>
          <p:nvPr/>
        </p:nvPicPr>
        <p:blipFill>
          <a:blip r:embed="rId3">
            <a:extLst>
              <a:ext uri="{28A0092B-C50C-407E-A947-70E740481C1C}">
                <a14:useLocalDpi xmlns:a14="http://schemas.microsoft.com/office/drawing/2010/main" val="0"/>
              </a:ext>
            </a:extLst>
          </a:blip>
          <a:srcRect t="30185" b="18518"/>
          <a:stretch/>
        </p:blipFill>
        <p:spPr>
          <a:xfrm>
            <a:off x="3777071" y="4000285"/>
            <a:ext cx="5260586" cy="2023864"/>
          </a:xfrm>
          <a:prstGeom prst="rect">
            <a:avLst/>
          </a:prstGeom>
        </p:spPr>
      </p:pic>
      <p:pic>
        <p:nvPicPr>
          <p:cNvPr id="12" name="Imagen 11">
            <a:extLst>
              <a:ext uri="{FF2B5EF4-FFF2-40B4-BE49-F238E27FC236}">
                <a16:creationId xmlns:a16="http://schemas.microsoft.com/office/drawing/2014/main" id="{64023F29-1166-09EB-595B-24DDE9AB2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708" y="1753759"/>
            <a:ext cx="2823656" cy="2117742"/>
          </a:xfrm>
          <a:prstGeom prst="rect">
            <a:avLst/>
          </a:prstGeom>
        </p:spPr>
      </p:pic>
      <p:sp>
        <p:nvSpPr>
          <p:cNvPr id="13" name="CuadroTexto 12">
            <a:extLst>
              <a:ext uri="{FF2B5EF4-FFF2-40B4-BE49-F238E27FC236}">
                <a16:creationId xmlns:a16="http://schemas.microsoft.com/office/drawing/2014/main" id="{9FDACB89-A0BE-9ED5-F0DF-168FC0F7ECC3}"/>
              </a:ext>
            </a:extLst>
          </p:cNvPr>
          <p:cNvSpPr txBox="1"/>
          <p:nvPr/>
        </p:nvSpPr>
        <p:spPr>
          <a:xfrm>
            <a:off x="355600" y="1424300"/>
            <a:ext cx="3345929" cy="1200329"/>
          </a:xfrm>
          <a:prstGeom prst="rect">
            <a:avLst/>
          </a:prstGeom>
          <a:noFill/>
        </p:spPr>
        <p:txBody>
          <a:bodyPr wrap="square" rtlCol="0">
            <a:spAutoFit/>
          </a:bodyPr>
          <a:lstStyle/>
          <a:p>
            <a:r>
              <a:rPr lang="es-MX" sz="7200" b="1" dirty="0">
                <a:solidFill>
                  <a:srgbClr val="A20000"/>
                </a:solidFill>
              </a:rPr>
              <a:t>74 </a:t>
            </a:r>
            <a:r>
              <a:rPr lang="es-MX" sz="3600" b="1" dirty="0">
                <a:solidFill>
                  <a:srgbClr val="A20000"/>
                </a:solidFill>
              </a:rPr>
              <a:t>asistentes</a:t>
            </a:r>
          </a:p>
        </p:txBody>
      </p:sp>
    </p:spTree>
    <p:extLst>
      <p:ext uri="{BB962C8B-B14F-4D97-AF65-F5344CB8AC3E}">
        <p14:creationId xmlns:p14="http://schemas.microsoft.com/office/powerpoint/2010/main" val="419291862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3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13676</TotalTime>
  <Words>1599</Words>
  <Application>Microsoft Office PowerPoint</Application>
  <PresentationFormat>Presentación en pantalla (4:3)</PresentationFormat>
  <Paragraphs>149</Paragraphs>
  <Slides>27</Slides>
  <Notes>2</Notes>
  <HiddenSlides>0</HiddenSlides>
  <MMClips>0</MMClips>
  <ScaleCrop>false</ScaleCrop>
  <HeadingPairs>
    <vt:vector size="6" baseType="variant">
      <vt:variant>
        <vt:lpstr>Fuentes usadas</vt:lpstr>
      </vt:variant>
      <vt:variant>
        <vt:i4>4</vt:i4>
      </vt:variant>
      <vt:variant>
        <vt:lpstr>Tema</vt:lpstr>
      </vt:variant>
      <vt:variant>
        <vt:i4>5</vt:i4>
      </vt:variant>
      <vt:variant>
        <vt:lpstr>Títulos de diapositiva</vt:lpstr>
      </vt:variant>
      <vt:variant>
        <vt:i4>27</vt:i4>
      </vt:variant>
    </vt:vector>
  </HeadingPairs>
  <TitlesOfParts>
    <vt:vector size="36" baseType="lpstr">
      <vt:lpstr>Arial</vt:lpstr>
      <vt:lpstr>Calibri</vt:lpstr>
      <vt:lpstr>Calibri Light</vt:lpstr>
      <vt:lpstr>Verdana</vt:lpstr>
      <vt:lpstr>Tema de Office</vt:lpstr>
      <vt:lpstr>2_Tema de Office</vt:lpstr>
      <vt:lpstr>3_Tema de Office</vt:lpstr>
      <vt:lpstr>4_Tema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PLÁTICA DE ESTADÍAS </vt:lpstr>
      <vt:lpstr>Presentación de PowerPoint</vt:lpstr>
      <vt:lpstr>Presentación de PowerPoint</vt:lpstr>
      <vt:lpstr>Presentación de PowerPoint</vt:lpstr>
      <vt:lpstr>ACTIVIDADES DE LA SEMANA DEL TSU</vt:lpstr>
      <vt:lpstr>Presentación de PowerPoint</vt:lpstr>
      <vt:lpstr>Presentación de PowerPoint</vt:lpstr>
      <vt:lpstr>Presentación de PowerPoint</vt:lpstr>
      <vt:lpstr>Presentación de PowerPoint</vt:lpstr>
      <vt:lpstr>      JORNADA NACIONAL DE TEQUIOS POR LA PAZ Y CONTRA LAS ADICCIONES</vt:lpstr>
      <vt:lpstr>JORNADA NACIONAL LIMPIEZA DE PLAYAS Y COSTAS</vt:lpstr>
      <vt:lpstr>13vo ANIVERSARIO DE CREACIÓN DE LA UTGUAYMAS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CONSEJO DIRECTIVO dirección de vinculación</dc:title>
  <dc:creator>Usuario de Windows</dc:creator>
  <cp:lastModifiedBy>Luz Marina Vega García</cp:lastModifiedBy>
  <cp:revision>33</cp:revision>
  <dcterms:created xsi:type="dcterms:W3CDTF">2025-08-22T21:11:26Z</dcterms:created>
  <dcterms:modified xsi:type="dcterms:W3CDTF">2025-09-24T16:09:42Z</dcterms:modified>
</cp:coreProperties>
</file>